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90" r:id="rId4"/>
    <p:sldId id="291" r:id="rId5"/>
    <p:sldId id="292" r:id="rId6"/>
    <p:sldId id="304" r:id="rId7"/>
    <p:sldId id="30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59" d="100"/>
          <a:sy n="59" d="100"/>
        </p:scale>
        <p:origin x="8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E69FD6-68B2-4A24-99EF-2CF95222480D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D334289-3AEC-4AEE-A121-3379796AC008}">
      <dgm:prSet/>
      <dgm:spPr/>
      <dgm:t>
        <a:bodyPr/>
        <a:lstStyle/>
        <a:p>
          <a:r>
            <a:rPr lang="en-GB"/>
            <a:t>This may not be possible depending on organisation settings, if this doesn’t work you will need to speak to someone in your practice. </a:t>
          </a:r>
          <a:endParaRPr lang="en-US"/>
        </a:p>
      </dgm:t>
    </dgm:pt>
    <dgm:pt modelId="{9BCA3E8E-6E44-41EB-AF63-FADCC30CFE49}" type="parTrans" cxnId="{C2F4E3E4-B4E5-46B3-B589-2277D329CDAB}">
      <dgm:prSet/>
      <dgm:spPr/>
      <dgm:t>
        <a:bodyPr/>
        <a:lstStyle/>
        <a:p>
          <a:endParaRPr lang="en-US"/>
        </a:p>
      </dgm:t>
    </dgm:pt>
    <dgm:pt modelId="{E156DF36-3DD0-406C-8D0B-FCC68D1181A1}" type="sibTrans" cxnId="{C2F4E3E4-B4E5-46B3-B589-2277D329CDAB}">
      <dgm:prSet/>
      <dgm:spPr/>
      <dgm:t>
        <a:bodyPr/>
        <a:lstStyle/>
        <a:p>
          <a:endParaRPr lang="en-US"/>
        </a:p>
      </dgm:t>
    </dgm:pt>
    <dgm:pt modelId="{FDF0E382-4AFC-4F8F-BC62-6901FA3FC93E}">
      <dgm:prSet/>
      <dgm:spPr/>
      <dgm:t>
        <a:bodyPr/>
        <a:lstStyle/>
        <a:p>
          <a:r>
            <a:rPr lang="en-GB"/>
            <a:t>Start by logging into S1</a:t>
          </a:r>
          <a:endParaRPr lang="en-US"/>
        </a:p>
      </dgm:t>
    </dgm:pt>
    <dgm:pt modelId="{E9C937EC-9764-4D72-B386-0FE01F815BBE}" type="parTrans" cxnId="{0B4A5FEB-8573-4ECE-B218-1F54DF6469F8}">
      <dgm:prSet/>
      <dgm:spPr/>
      <dgm:t>
        <a:bodyPr/>
        <a:lstStyle/>
        <a:p>
          <a:endParaRPr lang="en-US"/>
        </a:p>
      </dgm:t>
    </dgm:pt>
    <dgm:pt modelId="{66A7AE3A-20FF-44CA-A4A0-3F97607F4DFF}" type="sibTrans" cxnId="{0B4A5FEB-8573-4ECE-B218-1F54DF6469F8}">
      <dgm:prSet/>
      <dgm:spPr/>
      <dgm:t>
        <a:bodyPr/>
        <a:lstStyle/>
        <a:p>
          <a:endParaRPr lang="en-US"/>
        </a:p>
      </dgm:t>
    </dgm:pt>
    <dgm:pt modelId="{D78F1678-86EA-48BA-B213-7074B29AFA59}">
      <dgm:prSet/>
      <dgm:spPr/>
      <dgm:t>
        <a:bodyPr/>
        <a:lstStyle/>
        <a:p>
          <a:r>
            <a:rPr lang="en-GB"/>
            <a:t>Right click on small tool bar and select configure toolbar</a:t>
          </a:r>
          <a:endParaRPr lang="en-US"/>
        </a:p>
      </dgm:t>
    </dgm:pt>
    <dgm:pt modelId="{BEA5CA46-0D9A-40BB-89C8-AC4BB5684D00}" type="parTrans" cxnId="{2D8D4717-8FB9-446D-AB8C-CA3232682821}">
      <dgm:prSet/>
      <dgm:spPr/>
      <dgm:t>
        <a:bodyPr/>
        <a:lstStyle/>
        <a:p>
          <a:endParaRPr lang="en-US"/>
        </a:p>
      </dgm:t>
    </dgm:pt>
    <dgm:pt modelId="{CFB35B50-77C7-40B1-A073-818E8FC103C2}" type="sibTrans" cxnId="{2D8D4717-8FB9-446D-AB8C-CA3232682821}">
      <dgm:prSet/>
      <dgm:spPr/>
      <dgm:t>
        <a:bodyPr/>
        <a:lstStyle/>
        <a:p>
          <a:endParaRPr lang="en-US"/>
        </a:p>
      </dgm:t>
    </dgm:pt>
    <dgm:pt modelId="{B2C9DA78-A956-4966-92C0-6DB73AC63490}">
      <dgm:prSet/>
      <dgm:spPr/>
      <dgm:t>
        <a:bodyPr/>
        <a:lstStyle/>
        <a:p>
          <a:r>
            <a:rPr lang="en-GB"/>
            <a:t>(You are only allowed a max 30 icons on here so this won’t work if you have already maxed this out!)</a:t>
          </a:r>
          <a:endParaRPr lang="en-US"/>
        </a:p>
      </dgm:t>
    </dgm:pt>
    <dgm:pt modelId="{1D97632B-F9C0-46AA-A7DB-689362015039}" type="parTrans" cxnId="{B9F6E214-F56C-47E3-96E7-A27FB124F631}">
      <dgm:prSet/>
      <dgm:spPr/>
      <dgm:t>
        <a:bodyPr/>
        <a:lstStyle/>
        <a:p>
          <a:endParaRPr lang="en-US"/>
        </a:p>
      </dgm:t>
    </dgm:pt>
    <dgm:pt modelId="{9E2E1401-A17D-40C1-B49D-BACCB614ED35}" type="sibTrans" cxnId="{B9F6E214-F56C-47E3-96E7-A27FB124F631}">
      <dgm:prSet/>
      <dgm:spPr/>
      <dgm:t>
        <a:bodyPr/>
        <a:lstStyle/>
        <a:p>
          <a:endParaRPr lang="en-US"/>
        </a:p>
      </dgm:t>
    </dgm:pt>
    <dgm:pt modelId="{652FC3DA-4BCF-434C-AE56-EFA0E515EB6C}">
      <dgm:prSet/>
      <dgm:spPr/>
      <dgm:t>
        <a:bodyPr/>
        <a:lstStyle/>
        <a:p>
          <a:r>
            <a:rPr lang="en-GB"/>
            <a:t>Double click on any of the small toolbars</a:t>
          </a:r>
          <a:endParaRPr lang="en-US"/>
        </a:p>
      </dgm:t>
    </dgm:pt>
    <dgm:pt modelId="{08088354-4BC7-44C3-8AB8-951E8381E48B}" type="parTrans" cxnId="{C35DB9E9-D732-45C3-A84A-FD1D0EB5F76A}">
      <dgm:prSet/>
      <dgm:spPr/>
      <dgm:t>
        <a:bodyPr/>
        <a:lstStyle/>
        <a:p>
          <a:endParaRPr lang="en-US"/>
        </a:p>
      </dgm:t>
    </dgm:pt>
    <dgm:pt modelId="{9CC79678-A25D-420F-87C6-DD49A21C3746}" type="sibTrans" cxnId="{C35DB9E9-D732-45C3-A84A-FD1D0EB5F76A}">
      <dgm:prSet/>
      <dgm:spPr/>
      <dgm:t>
        <a:bodyPr/>
        <a:lstStyle/>
        <a:p>
          <a:endParaRPr lang="en-US"/>
        </a:p>
      </dgm:t>
    </dgm:pt>
    <dgm:pt modelId="{24B5FC12-587D-4131-834C-07B1A5C948ED}">
      <dgm:prSet/>
      <dgm:spPr/>
      <dgm:t>
        <a:bodyPr/>
        <a:lstStyle/>
        <a:p>
          <a:r>
            <a:rPr lang="en-GB"/>
            <a:t>In search type ‘visuali…’</a:t>
          </a:r>
          <a:endParaRPr lang="en-US"/>
        </a:p>
      </dgm:t>
    </dgm:pt>
    <dgm:pt modelId="{74023D9D-A79F-459B-823F-0D7C6C037D36}" type="parTrans" cxnId="{213D97A1-1233-4F2D-98F3-53D5DF4E18B9}">
      <dgm:prSet/>
      <dgm:spPr/>
      <dgm:t>
        <a:bodyPr/>
        <a:lstStyle/>
        <a:p>
          <a:endParaRPr lang="en-US"/>
        </a:p>
      </dgm:t>
    </dgm:pt>
    <dgm:pt modelId="{357B9576-A241-464F-A793-59BD02E80E65}" type="sibTrans" cxnId="{213D97A1-1233-4F2D-98F3-53D5DF4E18B9}">
      <dgm:prSet/>
      <dgm:spPr/>
      <dgm:t>
        <a:bodyPr/>
        <a:lstStyle/>
        <a:p>
          <a:endParaRPr lang="en-US"/>
        </a:p>
      </dgm:t>
    </dgm:pt>
    <dgm:pt modelId="{44103276-04D5-4D7E-85BD-D15EDD3C7AFF}" type="pres">
      <dgm:prSet presAssocID="{D6E69FD6-68B2-4A24-99EF-2CF95222480D}" presName="Name0" presStyleCnt="0">
        <dgm:presLayoutVars>
          <dgm:dir/>
          <dgm:resizeHandles val="exact"/>
        </dgm:presLayoutVars>
      </dgm:prSet>
      <dgm:spPr/>
    </dgm:pt>
    <dgm:pt modelId="{7A3604FD-674B-4C98-B438-AB209E7945EC}" type="pres">
      <dgm:prSet presAssocID="{CD334289-3AEC-4AEE-A121-3379796AC008}" presName="node" presStyleLbl="node1" presStyleIdx="0" presStyleCnt="6">
        <dgm:presLayoutVars>
          <dgm:bulletEnabled val="1"/>
        </dgm:presLayoutVars>
      </dgm:prSet>
      <dgm:spPr/>
    </dgm:pt>
    <dgm:pt modelId="{24C9031B-30C6-4A37-8B54-BD0AEDB3A0A8}" type="pres">
      <dgm:prSet presAssocID="{E156DF36-3DD0-406C-8D0B-FCC68D1181A1}" presName="sibTrans" presStyleLbl="sibTrans1D1" presStyleIdx="0" presStyleCnt="5"/>
      <dgm:spPr/>
    </dgm:pt>
    <dgm:pt modelId="{18FA87B1-4D0A-4591-AD23-286E0B3C2517}" type="pres">
      <dgm:prSet presAssocID="{E156DF36-3DD0-406C-8D0B-FCC68D1181A1}" presName="connectorText" presStyleLbl="sibTrans1D1" presStyleIdx="0" presStyleCnt="5"/>
      <dgm:spPr/>
    </dgm:pt>
    <dgm:pt modelId="{905D7E7A-59D0-42A0-818D-728AA6A5E8C8}" type="pres">
      <dgm:prSet presAssocID="{FDF0E382-4AFC-4F8F-BC62-6901FA3FC93E}" presName="node" presStyleLbl="node1" presStyleIdx="1" presStyleCnt="6">
        <dgm:presLayoutVars>
          <dgm:bulletEnabled val="1"/>
        </dgm:presLayoutVars>
      </dgm:prSet>
      <dgm:spPr/>
    </dgm:pt>
    <dgm:pt modelId="{DD655AAE-E6D9-4FBE-8BB0-D0F62ACD6EB2}" type="pres">
      <dgm:prSet presAssocID="{66A7AE3A-20FF-44CA-A4A0-3F97607F4DFF}" presName="sibTrans" presStyleLbl="sibTrans1D1" presStyleIdx="1" presStyleCnt="5"/>
      <dgm:spPr/>
    </dgm:pt>
    <dgm:pt modelId="{238577FF-F590-43B9-9259-DD3C992844F9}" type="pres">
      <dgm:prSet presAssocID="{66A7AE3A-20FF-44CA-A4A0-3F97607F4DFF}" presName="connectorText" presStyleLbl="sibTrans1D1" presStyleIdx="1" presStyleCnt="5"/>
      <dgm:spPr/>
    </dgm:pt>
    <dgm:pt modelId="{1FA12A6F-32AF-4564-96B3-6C2273CC9B15}" type="pres">
      <dgm:prSet presAssocID="{D78F1678-86EA-48BA-B213-7074B29AFA59}" presName="node" presStyleLbl="node1" presStyleIdx="2" presStyleCnt="6">
        <dgm:presLayoutVars>
          <dgm:bulletEnabled val="1"/>
        </dgm:presLayoutVars>
      </dgm:prSet>
      <dgm:spPr/>
    </dgm:pt>
    <dgm:pt modelId="{BEB25EE4-3BC3-4531-AC76-B7D2CE540AA1}" type="pres">
      <dgm:prSet presAssocID="{CFB35B50-77C7-40B1-A073-818E8FC103C2}" presName="sibTrans" presStyleLbl="sibTrans1D1" presStyleIdx="2" presStyleCnt="5"/>
      <dgm:spPr/>
    </dgm:pt>
    <dgm:pt modelId="{4947F27E-EF3E-4AF1-9590-9C22048C3948}" type="pres">
      <dgm:prSet presAssocID="{CFB35B50-77C7-40B1-A073-818E8FC103C2}" presName="connectorText" presStyleLbl="sibTrans1D1" presStyleIdx="2" presStyleCnt="5"/>
      <dgm:spPr/>
    </dgm:pt>
    <dgm:pt modelId="{B8C341E8-1888-40C1-A32A-143D78155E5D}" type="pres">
      <dgm:prSet presAssocID="{B2C9DA78-A956-4966-92C0-6DB73AC63490}" presName="node" presStyleLbl="node1" presStyleIdx="3" presStyleCnt="6">
        <dgm:presLayoutVars>
          <dgm:bulletEnabled val="1"/>
        </dgm:presLayoutVars>
      </dgm:prSet>
      <dgm:spPr/>
    </dgm:pt>
    <dgm:pt modelId="{1E551887-C62E-48CB-A0B7-16E946EB4A2A}" type="pres">
      <dgm:prSet presAssocID="{9E2E1401-A17D-40C1-B49D-BACCB614ED35}" presName="sibTrans" presStyleLbl="sibTrans1D1" presStyleIdx="3" presStyleCnt="5"/>
      <dgm:spPr/>
    </dgm:pt>
    <dgm:pt modelId="{0AF86681-68E5-4A2A-8B36-06AD95D31B7B}" type="pres">
      <dgm:prSet presAssocID="{9E2E1401-A17D-40C1-B49D-BACCB614ED35}" presName="connectorText" presStyleLbl="sibTrans1D1" presStyleIdx="3" presStyleCnt="5"/>
      <dgm:spPr/>
    </dgm:pt>
    <dgm:pt modelId="{F9D4DF31-F3BD-4097-B22C-134BA3552088}" type="pres">
      <dgm:prSet presAssocID="{652FC3DA-4BCF-434C-AE56-EFA0E515EB6C}" presName="node" presStyleLbl="node1" presStyleIdx="4" presStyleCnt="6">
        <dgm:presLayoutVars>
          <dgm:bulletEnabled val="1"/>
        </dgm:presLayoutVars>
      </dgm:prSet>
      <dgm:spPr/>
    </dgm:pt>
    <dgm:pt modelId="{F49ABFCC-4015-48BB-A28C-78521825F3A6}" type="pres">
      <dgm:prSet presAssocID="{9CC79678-A25D-420F-87C6-DD49A21C3746}" presName="sibTrans" presStyleLbl="sibTrans1D1" presStyleIdx="4" presStyleCnt="5"/>
      <dgm:spPr/>
    </dgm:pt>
    <dgm:pt modelId="{00D36692-312A-48AD-9042-5F61964CBE4C}" type="pres">
      <dgm:prSet presAssocID="{9CC79678-A25D-420F-87C6-DD49A21C3746}" presName="connectorText" presStyleLbl="sibTrans1D1" presStyleIdx="4" presStyleCnt="5"/>
      <dgm:spPr/>
    </dgm:pt>
    <dgm:pt modelId="{25B09555-4904-402E-8E01-372EF9A6FF3B}" type="pres">
      <dgm:prSet presAssocID="{24B5FC12-587D-4131-834C-07B1A5C948ED}" presName="node" presStyleLbl="node1" presStyleIdx="5" presStyleCnt="6">
        <dgm:presLayoutVars>
          <dgm:bulletEnabled val="1"/>
        </dgm:presLayoutVars>
      </dgm:prSet>
      <dgm:spPr/>
    </dgm:pt>
  </dgm:ptLst>
  <dgm:cxnLst>
    <dgm:cxn modelId="{F7BAC40C-9DD9-472F-B4FA-B56502BD4ABC}" type="presOf" srcId="{652FC3DA-4BCF-434C-AE56-EFA0E515EB6C}" destId="{F9D4DF31-F3BD-4097-B22C-134BA3552088}" srcOrd="0" destOrd="0" presId="urn:microsoft.com/office/officeart/2016/7/layout/RepeatingBendingProcessNew"/>
    <dgm:cxn modelId="{B9F6E214-F56C-47E3-96E7-A27FB124F631}" srcId="{D6E69FD6-68B2-4A24-99EF-2CF95222480D}" destId="{B2C9DA78-A956-4966-92C0-6DB73AC63490}" srcOrd="3" destOrd="0" parTransId="{1D97632B-F9C0-46AA-A7DB-689362015039}" sibTransId="{9E2E1401-A17D-40C1-B49D-BACCB614ED35}"/>
    <dgm:cxn modelId="{2D8D4717-8FB9-446D-AB8C-CA3232682821}" srcId="{D6E69FD6-68B2-4A24-99EF-2CF95222480D}" destId="{D78F1678-86EA-48BA-B213-7074B29AFA59}" srcOrd="2" destOrd="0" parTransId="{BEA5CA46-0D9A-40BB-89C8-AC4BB5684D00}" sibTransId="{CFB35B50-77C7-40B1-A073-818E8FC103C2}"/>
    <dgm:cxn modelId="{3F7F092C-CDD8-42B5-8C15-0E181354AD32}" type="presOf" srcId="{CFB35B50-77C7-40B1-A073-818E8FC103C2}" destId="{BEB25EE4-3BC3-4531-AC76-B7D2CE540AA1}" srcOrd="0" destOrd="0" presId="urn:microsoft.com/office/officeart/2016/7/layout/RepeatingBendingProcessNew"/>
    <dgm:cxn modelId="{36528842-032D-468C-8F1C-002F363D20B6}" type="presOf" srcId="{9E2E1401-A17D-40C1-B49D-BACCB614ED35}" destId="{0AF86681-68E5-4A2A-8B36-06AD95D31B7B}" srcOrd="1" destOrd="0" presId="urn:microsoft.com/office/officeart/2016/7/layout/RepeatingBendingProcessNew"/>
    <dgm:cxn modelId="{32A3D06D-5983-4494-8F44-C25A924DB967}" type="presOf" srcId="{D6E69FD6-68B2-4A24-99EF-2CF95222480D}" destId="{44103276-04D5-4D7E-85BD-D15EDD3C7AFF}" srcOrd="0" destOrd="0" presId="urn:microsoft.com/office/officeart/2016/7/layout/RepeatingBendingProcessNew"/>
    <dgm:cxn modelId="{CDF54E50-13C6-4C7C-970C-7F87D9ABF115}" type="presOf" srcId="{E156DF36-3DD0-406C-8D0B-FCC68D1181A1}" destId="{24C9031B-30C6-4A37-8B54-BD0AEDB3A0A8}" srcOrd="0" destOrd="0" presId="urn:microsoft.com/office/officeart/2016/7/layout/RepeatingBendingProcessNew"/>
    <dgm:cxn modelId="{E9164A73-54E0-4DDC-AFFE-9D8364E4FD3B}" type="presOf" srcId="{66A7AE3A-20FF-44CA-A4A0-3F97607F4DFF}" destId="{DD655AAE-E6D9-4FBE-8BB0-D0F62ACD6EB2}" srcOrd="0" destOrd="0" presId="urn:microsoft.com/office/officeart/2016/7/layout/RepeatingBendingProcessNew"/>
    <dgm:cxn modelId="{381C169D-CC57-45A5-9FDC-84D5B4212106}" type="presOf" srcId="{9CC79678-A25D-420F-87C6-DD49A21C3746}" destId="{F49ABFCC-4015-48BB-A28C-78521825F3A6}" srcOrd="0" destOrd="0" presId="urn:microsoft.com/office/officeart/2016/7/layout/RepeatingBendingProcessNew"/>
    <dgm:cxn modelId="{213D97A1-1233-4F2D-98F3-53D5DF4E18B9}" srcId="{D6E69FD6-68B2-4A24-99EF-2CF95222480D}" destId="{24B5FC12-587D-4131-834C-07B1A5C948ED}" srcOrd="5" destOrd="0" parTransId="{74023D9D-A79F-459B-823F-0D7C6C037D36}" sibTransId="{357B9576-A241-464F-A793-59BD02E80E65}"/>
    <dgm:cxn modelId="{607AF9A2-C914-4928-A1B0-9E140119B379}" type="presOf" srcId="{E156DF36-3DD0-406C-8D0B-FCC68D1181A1}" destId="{18FA87B1-4D0A-4591-AD23-286E0B3C2517}" srcOrd="1" destOrd="0" presId="urn:microsoft.com/office/officeart/2016/7/layout/RepeatingBendingProcessNew"/>
    <dgm:cxn modelId="{D89047A7-D4D0-4890-B9E6-7AE866A0A774}" type="presOf" srcId="{D78F1678-86EA-48BA-B213-7074B29AFA59}" destId="{1FA12A6F-32AF-4564-96B3-6C2273CC9B15}" srcOrd="0" destOrd="0" presId="urn:microsoft.com/office/officeart/2016/7/layout/RepeatingBendingProcessNew"/>
    <dgm:cxn modelId="{A0EC74A7-A08B-4E6C-90E2-9B5EDAF55F9C}" type="presOf" srcId="{FDF0E382-4AFC-4F8F-BC62-6901FA3FC93E}" destId="{905D7E7A-59D0-42A0-818D-728AA6A5E8C8}" srcOrd="0" destOrd="0" presId="urn:microsoft.com/office/officeart/2016/7/layout/RepeatingBendingProcessNew"/>
    <dgm:cxn modelId="{A55682B1-1375-423F-933A-4C1E2B33DDCC}" type="presOf" srcId="{CD334289-3AEC-4AEE-A121-3379796AC008}" destId="{7A3604FD-674B-4C98-B438-AB209E7945EC}" srcOrd="0" destOrd="0" presId="urn:microsoft.com/office/officeart/2016/7/layout/RepeatingBendingProcessNew"/>
    <dgm:cxn modelId="{B472EABE-CAAE-4CAC-97EB-236FF18FF845}" type="presOf" srcId="{9CC79678-A25D-420F-87C6-DD49A21C3746}" destId="{00D36692-312A-48AD-9042-5F61964CBE4C}" srcOrd="1" destOrd="0" presId="urn:microsoft.com/office/officeart/2016/7/layout/RepeatingBendingProcessNew"/>
    <dgm:cxn modelId="{99679DBF-C922-4553-9CEB-D7777DB4E68F}" type="presOf" srcId="{24B5FC12-587D-4131-834C-07B1A5C948ED}" destId="{25B09555-4904-402E-8E01-372EF9A6FF3B}" srcOrd="0" destOrd="0" presId="urn:microsoft.com/office/officeart/2016/7/layout/RepeatingBendingProcessNew"/>
    <dgm:cxn modelId="{904055CB-50DB-4B84-9205-26247D6361C8}" type="presOf" srcId="{66A7AE3A-20FF-44CA-A4A0-3F97607F4DFF}" destId="{238577FF-F590-43B9-9259-DD3C992844F9}" srcOrd="1" destOrd="0" presId="urn:microsoft.com/office/officeart/2016/7/layout/RepeatingBendingProcessNew"/>
    <dgm:cxn modelId="{D47984D9-4264-44A2-A439-F0FDA20366A5}" type="presOf" srcId="{B2C9DA78-A956-4966-92C0-6DB73AC63490}" destId="{B8C341E8-1888-40C1-A32A-143D78155E5D}" srcOrd="0" destOrd="0" presId="urn:microsoft.com/office/officeart/2016/7/layout/RepeatingBendingProcessNew"/>
    <dgm:cxn modelId="{C2F4E3E4-B4E5-46B3-B589-2277D329CDAB}" srcId="{D6E69FD6-68B2-4A24-99EF-2CF95222480D}" destId="{CD334289-3AEC-4AEE-A121-3379796AC008}" srcOrd="0" destOrd="0" parTransId="{9BCA3E8E-6E44-41EB-AF63-FADCC30CFE49}" sibTransId="{E156DF36-3DD0-406C-8D0B-FCC68D1181A1}"/>
    <dgm:cxn modelId="{C35DB9E9-D732-45C3-A84A-FD1D0EB5F76A}" srcId="{D6E69FD6-68B2-4A24-99EF-2CF95222480D}" destId="{652FC3DA-4BCF-434C-AE56-EFA0E515EB6C}" srcOrd="4" destOrd="0" parTransId="{08088354-4BC7-44C3-8AB8-951E8381E48B}" sibTransId="{9CC79678-A25D-420F-87C6-DD49A21C3746}"/>
    <dgm:cxn modelId="{0B4A5FEB-8573-4ECE-B218-1F54DF6469F8}" srcId="{D6E69FD6-68B2-4A24-99EF-2CF95222480D}" destId="{FDF0E382-4AFC-4F8F-BC62-6901FA3FC93E}" srcOrd="1" destOrd="0" parTransId="{E9C937EC-9764-4D72-B386-0FE01F815BBE}" sibTransId="{66A7AE3A-20FF-44CA-A4A0-3F97607F4DFF}"/>
    <dgm:cxn modelId="{098DEEF0-AAAC-40E3-BE52-B9C2B7F81F7A}" type="presOf" srcId="{9E2E1401-A17D-40C1-B49D-BACCB614ED35}" destId="{1E551887-C62E-48CB-A0B7-16E946EB4A2A}" srcOrd="0" destOrd="0" presId="urn:microsoft.com/office/officeart/2016/7/layout/RepeatingBendingProcessNew"/>
    <dgm:cxn modelId="{0CAE85F4-A906-47A7-AB9A-E9A69D788C29}" type="presOf" srcId="{CFB35B50-77C7-40B1-A073-818E8FC103C2}" destId="{4947F27E-EF3E-4AF1-9590-9C22048C3948}" srcOrd="1" destOrd="0" presId="urn:microsoft.com/office/officeart/2016/7/layout/RepeatingBendingProcessNew"/>
    <dgm:cxn modelId="{48CB52DB-C9D4-4D8D-87D0-52AA573839FE}" type="presParOf" srcId="{44103276-04D5-4D7E-85BD-D15EDD3C7AFF}" destId="{7A3604FD-674B-4C98-B438-AB209E7945EC}" srcOrd="0" destOrd="0" presId="urn:microsoft.com/office/officeart/2016/7/layout/RepeatingBendingProcessNew"/>
    <dgm:cxn modelId="{A3A83C1E-A655-4F2C-9F8F-4A4D7AEE2BDE}" type="presParOf" srcId="{44103276-04D5-4D7E-85BD-D15EDD3C7AFF}" destId="{24C9031B-30C6-4A37-8B54-BD0AEDB3A0A8}" srcOrd="1" destOrd="0" presId="urn:microsoft.com/office/officeart/2016/7/layout/RepeatingBendingProcessNew"/>
    <dgm:cxn modelId="{2E2AD419-B6B3-43E4-ADC6-086BD4FC382C}" type="presParOf" srcId="{24C9031B-30C6-4A37-8B54-BD0AEDB3A0A8}" destId="{18FA87B1-4D0A-4591-AD23-286E0B3C2517}" srcOrd="0" destOrd="0" presId="urn:microsoft.com/office/officeart/2016/7/layout/RepeatingBendingProcessNew"/>
    <dgm:cxn modelId="{57454976-4C67-404E-969B-CDF0E46F5656}" type="presParOf" srcId="{44103276-04D5-4D7E-85BD-D15EDD3C7AFF}" destId="{905D7E7A-59D0-42A0-818D-728AA6A5E8C8}" srcOrd="2" destOrd="0" presId="urn:microsoft.com/office/officeart/2016/7/layout/RepeatingBendingProcessNew"/>
    <dgm:cxn modelId="{487A7CB2-C3AA-46B6-AF37-E00CB4D39A58}" type="presParOf" srcId="{44103276-04D5-4D7E-85BD-D15EDD3C7AFF}" destId="{DD655AAE-E6D9-4FBE-8BB0-D0F62ACD6EB2}" srcOrd="3" destOrd="0" presId="urn:microsoft.com/office/officeart/2016/7/layout/RepeatingBendingProcessNew"/>
    <dgm:cxn modelId="{6A7E9344-CF28-4456-B952-44182B7ADFFC}" type="presParOf" srcId="{DD655AAE-E6D9-4FBE-8BB0-D0F62ACD6EB2}" destId="{238577FF-F590-43B9-9259-DD3C992844F9}" srcOrd="0" destOrd="0" presId="urn:microsoft.com/office/officeart/2016/7/layout/RepeatingBendingProcessNew"/>
    <dgm:cxn modelId="{17F0E521-CAD8-4909-8C33-D25C7834190B}" type="presParOf" srcId="{44103276-04D5-4D7E-85BD-D15EDD3C7AFF}" destId="{1FA12A6F-32AF-4564-96B3-6C2273CC9B15}" srcOrd="4" destOrd="0" presId="urn:microsoft.com/office/officeart/2016/7/layout/RepeatingBendingProcessNew"/>
    <dgm:cxn modelId="{C9C02B97-961B-45AF-81CF-87C5AEB55146}" type="presParOf" srcId="{44103276-04D5-4D7E-85BD-D15EDD3C7AFF}" destId="{BEB25EE4-3BC3-4531-AC76-B7D2CE540AA1}" srcOrd="5" destOrd="0" presId="urn:microsoft.com/office/officeart/2016/7/layout/RepeatingBendingProcessNew"/>
    <dgm:cxn modelId="{064A922F-8FB3-4C67-A030-7887AF6708D7}" type="presParOf" srcId="{BEB25EE4-3BC3-4531-AC76-B7D2CE540AA1}" destId="{4947F27E-EF3E-4AF1-9590-9C22048C3948}" srcOrd="0" destOrd="0" presId="urn:microsoft.com/office/officeart/2016/7/layout/RepeatingBendingProcessNew"/>
    <dgm:cxn modelId="{024DAB61-CE93-4699-89BC-0E8CDD918DF3}" type="presParOf" srcId="{44103276-04D5-4D7E-85BD-D15EDD3C7AFF}" destId="{B8C341E8-1888-40C1-A32A-143D78155E5D}" srcOrd="6" destOrd="0" presId="urn:microsoft.com/office/officeart/2016/7/layout/RepeatingBendingProcessNew"/>
    <dgm:cxn modelId="{0012FE35-9FBD-4728-A3C5-84ADFC13659A}" type="presParOf" srcId="{44103276-04D5-4D7E-85BD-D15EDD3C7AFF}" destId="{1E551887-C62E-48CB-A0B7-16E946EB4A2A}" srcOrd="7" destOrd="0" presId="urn:microsoft.com/office/officeart/2016/7/layout/RepeatingBendingProcessNew"/>
    <dgm:cxn modelId="{9A59F5A9-F80B-4951-A83B-13DABE7FF88B}" type="presParOf" srcId="{1E551887-C62E-48CB-A0B7-16E946EB4A2A}" destId="{0AF86681-68E5-4A2A-8B36-06AD95D31B7B}" srcOrd="0" destOrd="0" presId="urn:microsoft.com/office/officeart/2016/7/layout/RepeatingBendingProcessNew"/>
    <dgm:cxn modelId="{77EF2EFE-100D-4352-964C-798EECE38233}" type="presParOf" srcId="{44103276-04D5-4D7E-85BD-D15EDD3C7AFF}" destId="{F9D4DF31-F3BD-4097-B22C-134BA3552088}" srcOrd="8" destOrd="0" presId="urn:microsoft.com/office/officeart/2016/7/layout/RepeatingBendingProcessNew"/>
    <dgm:cxn modelId="{6134D05E-0733-48E2-B6C3-D857744720DE}" type="presParOf" srcId="{44103276-04D5-4D7E-85BD-D15EDD3C7AFF}" destId="{F49ABFCC-4015-48BB-A28C-78521825F3A6}" srcOrd="9" destOrd="0" presId="urn:microsoft.com/office/officeart/2016/7/layout/RepeatingBendingProcessNew"/>
    <dgm:cxn modelId="{EAF16668-CAE7-499B-901B-3D123D2B34A6}" type="presParOf" srcId="{F49ABFCC-4015-48BB-A28C-78521825F3A6}" destId="{00D36692-312A-48AD-9042-5F61964CBE4C}" srcOrd="0" destOrd="0" presId="urn:microsoft.com/office/officeart/2016/7/layout/RepeatingBendingProcessNew"/>
    <dgm:cxn modelId="{66171130-4B7B-4920-9CA6-2D7BBCF87D60}" type="presParOf" srcId="{44103276-04D5-4D7E-85BD-D15EDD3C7AFF}" destId="{25B09555-4904-402E-8E01-372EF9A6FF3B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05CF4A-1B23-49CD-95C3-AECEB111BD74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AE8768C-E6E9-4BB6-B226-A1F6F5F739D5}">
      <dgm:prSet/>
      <dgm:spPr/>
      <dgm:t>
        <a:bodyPr/>
        <a:lstStyle/>
        <a:p>
          <a:r>
            <a:rPr lang="en-GB"/>
            <a:t>Double click  to open list of visualisations and </a:t>
          </a:r>
          <a:endParaRPr lang="en-US"/>
        </a:p>
      </dgm:t>
    </dgm:pt>
    <dgm:pt modelId="{27C5A27E-6005-4EBA-9B4A-F7EF9E5770F4}" type="parTrans" cxnId="{DD26B32C-F46B-49A0-B107-BDC6AEFF412A}">
      <dgm:prSet/>
      <dgm:spPr/>
      <dgm:t>
        <a:bodyPr/>
        <a:lstStyle/>
        <a:p>
          <a:endParaRPr lang="en-US"/>
        </a:p>
      </dgm:t>
    </dgm:pt>
    <dgm:pt modelId="{D256BFBE-EEF6-499F-8A55-639221B5009B}" type="sibTrans" cxnId="{DD26B32C-F46B-49A0-B107-BDC6AEFF412A}">
      <dgm:prSet/>
      <dgm:spPr/>
      <dgm:t>
        <a:bodyPr/>
        <a:lstStyle/>
        <a:p>
          <a:endParaRPr lang="en-US"/>
        </a:p>
      </dgm:t>
    </dgm:pt>
    <dgm:pt modelId="{0E4E5ADA-D143-42D9-B659-9019B5154ECC}">
      <dgm:prSet/>
      <dgm:spPr/>
      <dgm:t>
        <a:bodyPr/>
        <a:lstStyle/>
        <a:p>
          <a:r>
            <a:rPr lang="en-GB"/>
            <a:t>Select Chronic Kidney Disease Review</a:t>
          </a:r>
          <a:endParaRPr lang="en-US"/>
        </a:p>
      </dgm:t>
    </dgm:pt>
    <dgm:pt modelId="{47225210-FA08-403D-BDAA-2224E0A56E3E}" type="parTrans" cxnId="{3247938F-F1C9-488E-B20D-3528829642DF}">
      <dgm:prSet/>
      <dgm:spPr/>
      <dgm:t>
        <a:bodyPr/>
        <a:lstStyle/>
        <a:p>
          <a:endParaRPr lang="en-US"/>
        </a:p>
      </dgm:t>
    </dgm:pt>
    <dgm:pt modelId="{D68597A0-3AA2-4C10-B6FB-BEC51C70234D}" type="sibTrans" cxnId="{3247938F-F1C9-488E-B20D-3528829642DF}">
      <dgm:prSet/>
      <dgm:spPr/>
      <dgm:t>
        <a:bodyPr/>
        <a:lstStyle/>
        <a:p>
          <a:endParaRPr lang="en-US"/>
        </a:p>
      </dgm:t>
    </dgm:pt>
    <dgm:pt modelId="{3A6E964E-447B-4D09-BFEF-41F6389B43FD}">
      <dgm:prSet/>
      <dgm:spPr/>
      <dgm:t>
        <a:bodyPr/>
        <a:lstStyle/>
        <a:p>
          <a:r>
            <a:rPr lang="en-GB"/>
            <a:t>Click Ok</a:t>
          </a:r>
          <a:endParaRPr lang="en-US"/>
        </a:p>
      </dgm:t>
    </dgm:pt>
    <dgm:pt modelId="{34869903-655C-4613-A499-1DB1F7E6F3D7}" type="parTrans" cxnId="{D17D6C07-2A04-44BE-BDE4-2501499B4D4C}">
      <dgm:prSet/>
      <dgm:spPr/>
      <dgm:t>
        <a:bodyPr/>
        <a:lstStyle/>
        <a:p>
          <a:endParaRPr lang="en-US"/>
        </a:p>
      </dgm:t>
    </dgm:pt>
    <dgm:pt modelId="{C179FC9C-00F6-4EF2-ADB9-92642F84FDA4}" type="sibTrans" cxnId="{D17D6C07-2A04-44BE-BDE4-2501499B4D4C}">
      <dgm:prSet/>
      <dgm:spPr/>
      <dgm:t>
        <a:bodyPr/>
        <a:lstStyle/>
        <a:p>
          <a:endParaRPr lang="en-US"/>
        </a:p>
      </dgm:t>
    </dgm:pt>
    <dgm:pt modelId="{5A2C92AA-E4D9-4ECA-8E5E-590E12C5E5C4}">
      <dgm:prSet/>
      <dgm:spPr/>
      <dgm:t>
        <a:bodyPr/>
        <a:lstStyle/>
        <a:p>
          <a:r>
            <a:rPr lang="en-GB"/>
            <a:t>Select OK again</a:t>
          </a:r>
          <a:endParaRPr lang="en-US"/>
        </a:p>
      </dgm:t>
    </dgm:pt>
    <dgm:pt modelId="{B7A28EBF-C4E5-4B34-BE8C-FBC682978DC3}" type="parTrans" cxnId="{E42F20F3-BFD1-4B54-85AC-F84C2B40C6C9}">
      <dgm:prSet/>
      <dgm:spPr/>
      <dgm:t>
        <a:bodyPr/>
        <a:lstStyle/>
        <a:p>
          <a:endParaRPr lang="en-US"/>
        </a:p>
      </dgm:t>
    </dgm:pt>
    <dgm:pt modelId="{E1C690AD-F1C8-4D0B-BA6D-F27D850DB955}" type="sibTrans" cxnId="{E42F20F3-BFD1-4B54-85AC-F84C2B40C6C9}">
      <dgm:prSet/>
      <dgm:spPr/>
      <dgm:t>
        <a:bodyPr/>
        <a:lstStyle/>
        <a:p>
          <a:endParaRPr lang="en-US"/>
        </a:p>
      </dgm:t>
    </dgm:pt>
    <dgm:pt modelId="{69BEEAB5-1AD2-4409-B6E9-731757E90171}">
      <dgm:prSet/>
      <dgm:spPr/>
      <dgm:t>
        <a:bodyPr/>
        <a:lstStyle/>
        <a:p>
          <a:r>
            <a:rPr lang="en-GB"/>
            <a:t>Select Ok a final time</a:t>
          </a:r>
          <a:endParaRPr lang="en-US"/>
        </a:p>
      </dgm:t>
    </dgm:pt>
    <dgm:pt modelId="{D56C03A3-3EB4-4179-8624-6FC0A0BA0DF2}" type="parTrans" cxnId="{F5A664A4-D893-45DF-8417-F59F97E84D5F}">
      <dgm:prSet/>
      <dgm:spPr/>
      <dgm:t>
        <a:bodyPr/>
        <a:lstStyle/>
        <a:p>
          <a:endParaRPr lang="en-US"/>
        </a:p>
      </dgm:t>
    </dgm:pt>
    <dgm:pt modelId="{005AD78F-8EF1-4CF3-9C40-F65DF1AFB1F8}" type="sibTrans" cxnId="{F5A664A4-D893-45DF-8417-F59F97E84D5F}">
      <dgm:prSet/>
      <dgm:spPr/>
      <dgm:t>
        <a:bodyPr/>
        <a:lstStyle/>
        <a:p>
          <a:endParaRPr lang="en-US"/>
        </a:p>
      </dgm:t>
    </dgm:pt>
    <dgm:pt modelId="{E0407B59-4944-49BB-83DF-79BABB7F1F05}">
      <dgm:prSet/>
      <dgm:spPr/>
      <dgm:t>
        <a:bodyPr/>
        <a:lstStyle/>
        <a:p>
          <a:r>
            <a:rPr lang="en-GB"/>
            <a:t>You should then have a little kidney icon on the small tool bar you clicked on at the start. </a:t>
          </a:r>
          <a:endParaRPr lang="en-US"/>
        </a:p>
      </dgm:t>
    </dgm:pt>
    <dgm:pt modelId="{FEE0E6D3-207C-4FB7-92FD-8DB41F9B3A6D}" type="parTrans" cxnId="{6FE67BC1-6E27-4098-8C04-FDED17BFD4C5}">
      <dgm:prSet/>
      <dgm:spPr/>
      <dgm:t>
        <a:bodyPr/>
        <a:lstStyle/>
        <a:p>
          <a:endParaRPr lang="en-US"/>
        </a:p>
      </dgm:t>
    </dgm:pt>
    <dgm:pt modelId="{61647522-3368-48D8-BA45-941C7098237B}" type="sibTrans" cxnId="{6FE67BC1-6E27-4098-8C04-FDED17BFD4C5}">
      <dgm:prSet/>
      <dgm:spPr/>
      <dgm:t>
        <a:bodyPr/>
        <a:lstStyle/>
        <a:p>
          <a:endParaRPr lang="en-US"/>
        </a:p>
      </dgm:t>
    </dgm:pt>
    <dgm:pt modelId="{E14FAF8C-FA05-4709-89C3-4BF15BC01E9F}">
      <dgm:prSet/>
      <dgm:spPr/>
      <dgm:t>
        <a:bodyPr/>
        <a:lstStyle/>
        <a:p>
          <a:r>
            <a:rPr lang="en-GB"/>
            <a:t>You will need a patient open to be able to utilise this so until then it will be grey’d out. </a:t>
          </a:r>
          <a:endParaRPr lang="en-US"/>
        </a:p>
      </dgm:t>
    </dgm:pt>
    <dgm:pt modelId="{2CD22AC2-3A91-4378-AA39-5C474197ECA1}" type="parTrans" cxnId="{85106931-DFC6-48E4-8C4E-D97F70F7B600}">
      <dgm:prSet/>
      <dgm:spPr/>
      <dgm:t>
        <a:bodyPr/>
        <a:lstStyle/>
        <a:p>
          <a:endParaRPr lang="en-US"/>
        </a:p>
      </dgm:t>
    </dgm:pt>
    <dgm:pt modelId="{53E190EF-65F0-49F6-90CF-F00D9AA3FA7E}" type="sibTrans" cxnId="{85106931-DFC6-48E4-8C4E-D97F70F7B600}">
      <dgm:prSet/>
      <dgm:spPr/>
      <dgm:t>
        <a:bodyPr/>
        <a:lstStyle/>
        <a:p>
          <a:endParaRPr lang="en-US"/>
        </a:p>
      </dgm:t>
    </dgm:pt>
    <dgm:pt modelId="{7AAD0A9C-1FD2-4AD9-99F9-6A7978869F83}" type="pres">
      <dgm:prSet presAssocID="{D405CF4A-1B23-49CD-95C3-AECEB111BD74}" presName="Name0" presStyleCnt="0">
        <dgm:presLayoutVars>
          <dgm:dir/>
          <dgm:resizeHandles val="exact"/>
        </dgm:presLayoutVars>
      </dgm:prSet>
      <dgm:spPr/>
    </dgm:pt>
    <dgm:pt modelId="{A75DF725-13C9-41D2-8FDA-70A428A4D191}" type="pres">
      <dgm:prSet presAssocID="{0AE8768C-E6E9-4BB6-B226-A1F6F5F739D5}" presName="node" presStyleLbl="node1" presStyleIdx="0" presStyleCnt="7">
        <dgm:presLayoutVars>
          <dgm:bulletEnabled val="1"/>
        </dgm:presLayoutVars>
      </dgm:prSet>
      <dgm:spPr/>
    </dgm:pt>
    <dgm:pt modelId="{090E6A83-BD3E-4B83-B9A8-5816C0EF3DD0}" type="pres">
      <dgm:prSet presAssocID="{D256BFBE-EEF6-499F-8A55-639221B5009B}" presName="sibTrans" presStyleLbl="sibTrans1D1" presStyleIdx="0" presStyleCnt="6"/>
      <dgm:spPr/>
    </dgm:pt>
    <dgm:pt modelId="{FB2692DE-690A-4EB2-ABA8-E9AD339E9FEB}" type="pres">
      <dgm:prSet presAssocID="{D256BFBE-EEF6-499F-8A55-639221B5009B}" presName="connectorText" presStyleLbl="sibTrans1D1" presStyleIdx="0" presStyleCnt="6"/>
      <dgm:spPr/>
    </dgm:pt>
    <dgm:pt modelId="{8D4E62AA-9824-4383-A1C8-0B9821A78BBC}" type="pres">
      <dgm:prSet presAssocID="{0E4E5ADA-D143-42D9-B659-9019B5154ECC}" presName="node" presStyleLbl="node1" presStyleIdx="1" presStyleCnt="7">
        <dgm:presLayoutVars>
          <dgm:bulletEnabled val="1"/>
        </dgm:presLayoutVars>
      </dgm:prSet>
      <dgm:spPr/>
    </dgm:pt>
    <dgm:pt modelId="{B4994954-C0F4-4BB7-A085-BF961C7330A0}" type="pres">
      <dgm:prSet presAssocID="{D68597A0-3AA2-4C10-B6FB-BEC51C70234D}" presName="sibTrans" presStyleLbl="sibTrans1D1" presStyleIdx="1" presStyleCnt="6"/>
      <dgm:spPr/>
    </dgm:pt>
    <dgm:pt modelId="{DB2F8BFE-5A45-4BB6-8897-014A9DB5ADDE}" type="pres">
      <dgm:prSet presAssocID="{D68597A0-3AA2-4C10-B6FB-BEC51C70234D}" presName="connectorText" presStyleLbl="sibTrans1D1" presStyleIdx="1" presStyleCnt="6"/>
      <dgm:spPr/>
    </dgm:pt>
    <dgm:pt modelId="{E276B9C5-AE79-4276-B30E-BED3680C0AFD}" type="pres">
      <dgm:prSet presAssocID="{3A6E964E-447B-4D09-BFEF-41F6389B43FD}" presName="node" presStyleLbl="node1" presStyleIdx="2" presStyleCnt="7">
        <dgm:presLayoutVars>
          <dgm:bulletEnabled val="1"/>
        </dgm:presLayoutVars>
      </dgm:prSet>
      <dgm:spPr/>
    </dgm:pt>
    <dgm:pt modelId="{99683A6E-7D8A-4175-8125-2584BD77F43B}" type="pres">
      <dgm:prSet presAssocID="{C179FC9C-00F6-4EF2-ADB9-92642F84FDA4}" presName="sibTrans" presStyleLbl="sibTrans1D1" presStyleIdx="2" presStyleCnt="6"/>
      <dgm:spPr/>
    </dgm:pt>
    <dgm:pt modelId="{D5750893-DF79-4AAA-A625-2CE7190F559F}" type="pres">
      <dgm:prSet presAssocID="{C179FC9C-00F6-4EF2-ADB9-92642F84FDA4}" presName="connectorText" presStyleLbl="sibTrans1D1" presStyleIdx="2" presStyleCnt="6"/>
      <dgm:spPr/>
    </dgm:pt>
    <dgm:pt modelId="{3E944D59-7202-43D3-9299-BE436CF8C807}" type="pres">
      <dgm:prSet presAssocID="{5A2C92AA-E4D9-4ECA-8E5E-590E12C5E5C4}" presName="node" presStyleLbl="node1" presStyleIdx="3" presStyleCnt="7">
        <dgm:presLayoutVars>
          <dgm:bulletEnabled val="1"/>
        </dgm:presLayoutVars>
      </dgm:prSet>
      <dgm:spPr/>
    </dgm:pt>
    <dgm:pt modelId="{AC146FE1-680C-45E0-AE77-129B211FC611}" type="pres">
      <dgm:prSet presAssocID="{E1C690AD-F1C8-4D0B-BA6D-F27D850DB955}" presName="sibTrans" presStyleLbl="sibTrans1D1" presStyleIdx="3" presStyleCnt="6"/>
      <dgm:spPr/>
    </dgm:pt>
    <dgm:pt modelId="{575F6F50-8ABD-4D12-980D-E217F39968AB}" type="pres">
      <dgm:prSet presAssocID="{E1C690AD-F1C8-4D0B-BA6D-F27D850DB955}" presName="connectorText" presStyleLbl="sibTrans1D1" presStyleIdx="3" presStyleCnt="6"/>
      <dgm:spPr/>
    </dgm:pt>
    <dgm:pt modelId="{08C08EFC-087D-48E7-905B-EF84E2BDEC04}" type="pres">
      <dgm:prSet presAssocID="{69BEEAB5-1AD2-4409-B6E9-731757E90171}" presName="node" presStyleLbl="node1" presStyleIdx="4" presStyleCnt="7">
        <dgm:presLayoutVars>
          <dgm:bulletEnabled val="1"/>
        </dgm:presLayoutVars>
      </dgm:prSet>
      <dgm:spPr/>
    </dgm:pt>
    <dgm:pt modelId="{43B2B550-409B-4378-84F9-1003534851CD}" type="pres">
      <dgm:prSet presAssocID="{005AD78F-8EF1-4CF3-9C40-F65DF1AFB1F8}" presName="sibTrans" presStyleLbl="sibTrans1D1" presStyleIdx="4" presStyleCnt="6"/>
      <dgm:spPr/>
    </dgm:pt>
    <dgm:pt modelId="{F5ADE742-8E14-475D-A98C-B787EBB5B323}" type="pres">
      <dgm:prSet presAssocID="{005AD78F-8EF1-4CF3-9C40-F65DF1AFB1F8}" presName="connectorText" presStyleLbl="sibTrans1D1" presStyleIdx="4" presStyleCnt="6"/>
      <dgm:spPr/>
    </dgm:pt>
    <dgm:pt modelId="{CE2014CA-29A8-40EF-B421-B39B35F09C27}" type="pres">
      <dgm:prSet presAssocID="{E0407B59-4944-49BB-83DF-79BABB7F1F05}" presName="node" presStyleLbl="node1" presStyleIdx="5" presStyleCnt="7">
        <dgm:presLayoutVars>
          <dgm:bulletEnabled val="1"/>
        </dgm:presLayoutVars>
      </dgm:prSet>
      <dgm:spPr/>
    </dgm:pt>
    <dgm:pt modelId="{8104BF54-534D-4122-9D0A-59DCC5113542}" type="pres">
      <dgm:prSet presAssocID="{61647522-3368-48D8-BA45-941C7098237B}" presName="sibTrans" presStyleLbl="sibTrans1D1" presStyleIdx="5" presStyleCnt="6"/>
      <dgm:spPr/>
    </dgm:pt>
    <dgm:pt modelId="{40481BC7-A377-4D21-A0D0-5D4F652C62D5}" type="pres">
      <dgm:prSet presAssocID="{61647522-3368-48D8-BA45-941C7098237B}" presName="connectorText" presStyleLbl="sibTrans1D1" presStyleIdx="5" presStyleCnt="6"/>
      <dgm:spPr/>
    </dgm:pt>
    <dgm:pt modelId="{5AD57825-8BE1-412D-B1A0-6C39D592DA3F}" type="pres">
      <dgm:prSet presAssocID="{E14FAF8C-FA05-4709-89C3-4BF15BC01E9F}" presName="node" presStyleLbl="node1" presStyleIdx="6" presStyleCnt="7">
        <dgm:presLayoutVars>
          <dgm:bulletEnabled val="1"/>
        </dgm:presLayoutVars>
      </dgm:prSet>
      <dgm:spPr/>
    </dgm:pt>
  </dgm:ptLst>
  <dgm:cxnLst>
    <dgm:cxn modelId="{AC36FB03-E081-435D-9150-8F85562D3203}" type="presOf" srcId="{C179FC9C-00F6-4EF2-ADB9-92642F84FDA4}" destId="{99683A6E-7D8A-4175-8125-2584BD77F43B}" srcOrd="0" destOrd="0" presId="urn:microsoft.com/office/officeart/2016/7/layout/RepeatingBendingProcessNew"/>
    <dgm:cxn modelId="{D17D6C07-2A04-44BE-BDE4-2501499B4D4C}" srcId="{D405CF4A-1B23-49CD-95C3-AECEB111BD74}" destId="{3A6E964E-447B-4D09-BFEF-41F6389B43FD}" srcOrd="2" destOrd="0" parTransId="{34869903-655C-4613-A499-1DB1F7E6F3D7}" sibTransId="{C179FC9C-00F6-4EF2-ADB9-92642F84FDA4}"/>
    <dgm:cxn modelId="{8A01B313-745E-41C1-B38B-2F426C5C16B9}" type="presOf" srcId="{69BEEAB5-1AD2-4409-B6E9-731757E90171}" destId="{08C08EFC-087D-48E7-905B-EF84E2BDEC04}" srcOrd="0" destOrd="0" presId="urn:microsoft.com/office/officeart/2016/7/layout/RepeatingBendingProcessNew"/>
    <dgm:cxn modelId="{24AD1618-88F3-410A-85C2-9C6FFA3A7FF7}" type="presOf" srcId="{D256BFBE-EEF6-499F-8A55-639221B5009B}" destId="{FB2692DE-690A-4EB2-ABA8-E9AD339E9FEB}" srcOrd="1" destOrd="0" presId="urn:microsoft.com/office/officeart/2016/7/layout/RepeatingBendingProcessNew"/>
    <dgm:cxn modelId="{7A73F522-2D69-4A10-A2E6-A495DB479FA9}" type="presOf" srcId="{5A2C92AA-E4D9-4ECA-8E5E-590E12C5E5C4}" destId="{3E944D59-7202-43D3-9299-BE436CF8C807}" srcOrd="0" destOrd="0" presId="urn:microsoft.com/office/officeart/2016/7/layout/RepeatingBendingProcessNew"/>
    <dgm:cxn modelId="{DD26B32C-F46B-49A0-B107-BDC6AEFF412A}" srcId="{D405CF4A-1B23-49CD-95C3-AECEB111BD74}" destId="{0AE8768C-E6E9-4BB6-B226-A1F6F5F739D5}" srcOrd="0" destOrd="0" parTransId="{27C5A27E-6005-4EBA-9B4A-F7EF9E5770F4}" sibTransId="{D256BFBE-EEF6-499F-8A55-639221B5009B}"/>
    <dgm:cxn modelId="{85106931-DFC6-48E4-8C4E-D97F70F7B600}" srcId="{D405CF4A-1B23-49CD-95C3-AECEB111BD74}" destId="{E14FAF8C-FA05-4709-89C3-4BF15BC01E9F}" srcOrd="6" destOrd="0" parTransId="{2CD22AC2-3A91-4378-AA39-5C474197ECA1}" sibTransId="{53E190EF-65F0-49F6-90CF-F00D9AA3FA7E}"/>
    <dgm:cxn modelId="{77A56B5C-98EA-4721-810E-5573114777A4}" type="presOf" srcId="{0AE8768C-E6E9-4BB6-B226-A1F6F5F739D5}" destId="{A75DF725-13C9-41D2-8FDA-70A428A4D191}" srcOrd="0" destOrd="0" presId="urn:microsoft.com/office/officeart/2016/7/layout/RepeatingBendingProcessNew"/>
    <dgm:cxn modelId="{C138D044-7842-4C45-AF6E-D79834FF2D12}" type="presOf" srcId="{0E4E5ADA-D143-42D9-B659-9019B5154ECC}" destId="{8D4E62AA-9824-4383-A1C8-0B9821A78BBC}" srcOrd="0" destOrd="0" presId="urn:microsoft.com/office/officeart/2016/7/layout/RepeatingBendingProcessNew"/>
    <dgm:cxn modelId="{E6EDD86C-1AF3-426B-9919-362F199920FE}" type="presOf" srcId="{61647522-3368-48D8-BA45-941C7098237B}" destId="{8104BF54-534D-4122-9D0A-59DCC5113542}" srcOrd="0" destOrd="0" presId="urn:microsoft.com/office/officeart/2016/7/layout/RepeatingBendingProcessNew"/>
    <dgm:cxn modelId="{5E276B6F-2BB0-46BD-939D-BEC37975721B}" type="presOf" srcId="{D68597A0-3AA2-4C10-B6FB-BEC51C70234D}" destId="{DB2F8BFE-5A45-4BB6-8897-014A9DB5ADDE}" srcOrd="1" destOrd="0" presId="urn:microsoft.com/office/officeart/2016/7/layout/RepeatingBendingProcessNew"/>
    <dgm:cxn modelId="{49DA7470-B22C-4703-8FFC-CBD1251D9D88}" type="presOf" srcId="{D405CF4A-1B23-49CD-95C3-AECEB111BD74}" destId="{7AAD0A9C-1FD2-4AD9-99F9-6A7978869F83}" srcOrd="0" destOrd="0" presId="urn:microsoft.com/office/officeart/2016/7/layout/RepeatingBendingProcessNew"/>
    <dgm:cxn modelId="{EA694B55-0883-4D81-B775-37571545A21A}" type="presOf" srcId="{D68597A0-3AA2-4C10-B6FB-BEC51C70234D}" destId="{B4994954-C0F4-4BB7-A085-BF961C7330A0}" srcOrd="0" destOrd="0" presId="urn:microsoft.com/office/officeart/2016/7/layout/RepeatingBendingProcessNew"/>
    <dgm:cxn modelId="{0180708F-6018-4CC7-B068-B393889DD8A5}" type="presOf" srcId="{E14FAF8C-FA05-4709-89C3-4BF15BC01E9F}" destId="{5AD57825-8BE1-412D-B1A0-6C39D592DA3F}" srcOrd="0" destOrd="0" presId="urn:microsoft.com/office/officeart/2016/7/layout/RepeatingBendingProcessNew"/>
    <dgm:cxn modelId="{3247938F-F1C9-488E-B20D-3528829642DF}" srcId="{D405CF4A-1B23-49CD-95C3-AECEB111BD74}" destId="{0E4E5ADA-D143-42D9-B659-9019B5154ECC}" srcOrd="1" destOrd="0" parTransId="{47225210-FA08-403D-BDAA-2224E0A56E3E}" sibTransId="{D68597A0-3AA2-4C10-B6FB-BEC51C70234D}"/>
    <dgm:cxn modelId="{F5A664A4-D893-45DF-8417-F59F97E84D5F}" srcId="{D405CF4A-1B23-49CD-95C3-AECEB111BD74}" destId="{69BEEAB5-1AD2-4409-B6E9-731757E90171}" srcOrd="4" destOrd="0" parTransId="{D56C03A3-3EB4-4179-8624-6FC0A0BA0DF2}" sibTransId="{005AD78F-8EF1-4CF3-9C40-F65DF1AFB1F8}"/>
    <dgm:cxn modelId="{EC6ED9A4-3B53-4E86-BEE9-91748777822F}" type="presOf" srcId="{D256BFBE-EEF6-499F-8A55-639221B5009B}" destId="{090E6A83-BD3E-4B83-B9A8-5816C0EF3DD0}" srcOrd="0" destOrd="0" presId="urn:microsoft.com/office/officeart/2016/7/layout/RepeatingBendingProcessNew"/>
    <dgm:cxn modelId="{B80840A7-5710-4C33-817B-AC00C73CDBF5}" type="presOf" srcId="{E0407B59-4944-49BB-83DF-79BABB7F1F05}" destId="{CE2014CA-29A8-40EF-B421-B39B35F09C27}" srcOrd="0" destOrd="0" presId="urn:microsoft.com/office/officeart/2016/7/layout/RepeatingBendingProcessNew"/>
    <dgm:cxn modelId="{608F84A7-D05A-4937-B737-19C5909454A9}" type="presOf" srcId="{005AD78F-8EF1-4CF3-9C40-F65DF1AFB1F8}" destId="{F5ADE742-8E14-475D-A98C-B787EBB5B323}" srcOrd="1" destOrd="0" presId="urn:microsoft.com/office/officeart/2016/7/layout/RepeatingBendingProcessNew"/>
    <dgm:cxn modelId="{5E9563A9-9C57-4E72-AD8E-BDF5E7E045D3}" type="presOf" srcId="{C179FC9C-00F6-4EF2-ADB9-92642F84FDA4}" destId="{D5750893-DF79-4AAA-A625-2CE7190F559F}" srcOrd="1" destOrd="0" presId="urn:microsoft.com/office/officeart/2016/7/layout/RepeatingBendingProcessNew"/>
    <dgm:cxn modelId="{DC8D31AF-0312-4FEF-994D-A46B8F2A46E3}" type="presOf" srcId="{005AD78F-8EF1-4CF3-9C40-F65DF1AFB1F8}" destId="{43B2B550-409B-4378-84F9-1003534851CD}" srcOrd="0" destOrd="0" presId="urn:microsoft.com/office/officeart/2016/7/layout/RepeatingBendingProcessNew"/>
    <dgm:cxn modelId="{CAB1C6BB-67E7-4940-B6E8-49FF122B2766}" type="presOf" srcId="{3A6E964E-447B-4D09-BFEF-41F6389B43FD}" destId="{E276B9C5-AE79-4276-B30E-BED3680C0AFD}" srcOrd="0" destOrd="0" presId="urn:microsoft.com/office/officeart/2016/7/layout/RepeatingBendingProcessNew"/>
    <dgm:cxn modelId="{6FE67BC1-6E27-4098-8C04-FDED17BFD4C5}" srcId="{D405CF4A-1B23-49CD-95C3-AECEB111BD74}" destId="{E0407B59-4944-49BB-83DF-79BABB7F1F05}" srcOrd="5" destOrd="0" parTransId="{FEE0E6D3-207C-4FB7-92FD-8DB41F9B3A6D}" sibTransId="{61647522-3368-48D8-BA45-941C7098237B}"/>
    <dgm:cxn modelId="{D6151AC3-A5DC-41EF-B69C-2223D5EAA25E}" type="presOf" srcId="{61647522-3368-48D8-BA45-941C7098237B}" destId="{40481BC7-A377-4D21-A0D0-5D4F652C62D5}" srcOrd="1" destOrd="0" presId="urn:microsoft.com/office/officeart/2016/7/layout/RepeatingBendingProcessNew"/>
    <dgm:cxn modelId="{E42F20F3-BFD1-4B54-85AC-F84C2B40C6C9}" srcId="{D405CF4A-1B23-49CD-95C3-AECEB111BD74}" destId="{5A2C92AA-E4D9-4ECA-8E5E-590E12C5E5C4}" srcOrd="3" destOrd="0" parTransId="{B7A28EBF-C4E5-4B34-BE8C-FBC682978DC3}" sibTransId="{E1C690AD-F1C8-4D0B-BA6D-F27D850DB955}"/>
    <dgm:cxn modelId="{6218B0FE-BC71-48C2-9101-985EEC42E7B7}" type="presOf" srcId="{E1C690AD-F1C8-4D0B-BA6D-F27D850DB955}" destId="{AC146FE1-680C-45E0-AE77-129B211FC611}" srcOrd="0" destOrd="0" presId="urn:microsoft.com/office/officeart/2016/7/layout/RepeatingBendingProcessNew"/>
    <dgm:cxn modelId="{10C448FF-CC73-4EA9-AD85-C47A4F576CB5}" type="presOf" srcId="{E1C690AD-F1C8-4D0B-BA6D-F27D850DB955}" destId="{575F6F50-8ABD-4D12-980D-E217F39968AB}" srcOrd="1" destOrd="0" presId="urn:microsoft.com/office/officeart/2016/7/layout/RepeatingBendingProcessNew"/>
    <dgm:cxn modelId="{23D41722-4D23-4A28-BFE1-AC4554318A69}" type="presParOf" srcId="{7AAD0A9C-1FD2-4AD9-99F9-6A7978869F83}" destId="{A75DF725-13C9-41D2-8FDA-70A428A4D191}" srcOrd="0" destOrd="0" presId="urn:microsoft.com/office/officeart/2016/7/layout/RepeatingBendingProcessNew"/>
    <dgm:cxn modelId="{0B6C1AAD-468D-4E44-97C3-D6388698AA6E}" type="presParOf" srcId="{7AAD0A9C-1FD2-4AD9-99F9-6A7978869F83}" destId="{090E6A83-BD3E-4B83-B9A8-5816C0EF3DD0}" srcOrd="1" destOrd="0" presId="urn:microsoft.com/office/officeart/2016/7/layout/RepeatingBendingProcessNew"/>
    <dgm:cxn modelId="{B74E8FA5-C79F-4A8F-8242-8D72E822C71F}" type="presParOf" srcId="{090E6A83-BD3E-4B83-B9A8-5816C0EF3DD0}" destId="{FB2692DE-690A-4EB2-ABA8-E9AD339E9FEB}" srcOrd="0" destOrd="0" presId="urn:microsoft.com/office/officeart/2016/7/layout/RepeatingBendingProcessNew"/>
    <dgm:cxn modelId="{6473A960-9361-4950-933D-B02D078CBB11}" type="presParOf" srcId="{7AAD0A9C-1FD2-4AD9-99F9-6A7978869F83}" destId="{8D4E62AA-9824-4383-A1C8-0B9821A78BBC}" srcOrd="2" destOrd="0" presId="urn:microsoft.com/office/officeart/2016/7/layout/RepeatingBendingProcessNew"/>
    <dgm:cxn modelId="{6C9AF71F-3788-4B36-864D-D80954F751AE}" type="presParOf" srcId="{7AAD0A9C-1FD2-4AD9-99F9-6A7978869F83}" destId="{B4994954-C0F4-4BB7-A085-BF961C7330A0}" srcOrd="3" destOrd="0" presId="urn:microsoft.com/office/officeart/2016/7/layout/RepeatingBendingProcessNew"/>
    <dgm:cxn modelId="{68F90F21-C511-44B0-B710-28D6D0434C1B}" type="presParOf" srcId="{B4994954-C0F4-4BB7-A085-BF961C7330A0}" destId="{DB2F8BFE-5A45-4BB6-8897-014A9DB5ADDE}" srcOrd="0" destOrd="0" presId="urn:microsoft.com/office/officeart/2016/7/layout/RepeatingBendingProcessNew"/>
    <dgm:cxn modelId="{7DCD444F-BD60-4FF5-8683-0DB763DCE2DE}" type="presParOf" srcId="{7AAD0A9C-1FD2-4AD9-99F9-6A7978869F83}" destId="{E276B9C5-AE79-4276-B30E-BED3680C0AFD}" srcOrd="4" destOrd="0" presId="urn:microsoft.com/office/officeart/2016/7/layout/RepeatingBendingProcessNew"/>
    <dgm:cxn modelId="{1F57B1D3-5845-4590-832E-B1E4100FA6C6}" type="presParOf" srcId="{7AAD0A9C-1FD2-4AD9-99F9-6A7978869F83}" destId="{99683A6E-7D8A-4175-8125-2584BD77F43B}" srcOrd="5" destOrd="0" presId="urn:microsoft.com/office/officeart/2016/7/layout/RepeatingBendingProcessNew"/>
    <dgm:cxn modelId="{7C749CCF-717D-4A01-8516-910DDF0E347D}" type="presParOf" srcId="{99683A6E-7D8A-4175-8125-2584BD77F43B}" destId="{D5750893-DF79-4AAA-A625-2CE7190F559F}" srcOrd="0" destOrd="0" presId="urn:microsoft.com/office/officeart/2016/7/layout/RepeatingBendingProcessNew"/>
    <dgm:cxn modelId="{0CB73B94-EAEB-44AE-BA67-39E47C447D31}" type="presParOf" srcId="{7AAD0A9C-1FD2-4AD9-99F9-6A7978869F83}" destId="{3E944D59-7202-43D3-9299-BE436CF8C807}" srcOrd="6" destOrd="0" presId="urn:microsoft.com/office/officeart/2016/7/layout/RepeatingBendingProcessNew"/>
    <dgm:cxn modelId="{814AEB81-D0F2-4812-B9AB-AD3B0C6E6974}" type="presParOf" srcId="{7AAD0A9C-1FD2-4AD9-99F9-6A7978869F83}" destId="{AC146FE1-680C-45E0-AE77-129B211FC611}" srcOrd="7" destOrd="0" presId="urn:microsoft.com/office/officeart/2016/7/layout/RepeatingBendingProcessNew"/>
    <dgm:cxn modelId="{FF8958D3-DC70-4BCC-96EE-525AA1544A05}" type="presParOf" srcId="{AC146FE1-680C-45E0-AE77-129B211FC611}" destId="{575F6F50-8ABD-4D12-980D-E217F39968AB}" srcOrd="0" destOrd="0" presId="urn:microsoft.com/office/officeart/2016/7/layout/RepeatingBendingProcessNew"/>
    <dgm:cxn modelId="{ABD199DE-70E2-43AA-B020-17795DA80640}" type="presParOf" srcId="{7AAD0A9C-1FD2-4AD9-99F9-6A7978869F83}" destId="{08C08EFC-087D-48E7-905B-EF84E2BDEC04}" srcOrd="8" destOrd="0" presId="urn:microsoft.com/office/officeart/2016/7/layout/RepeatingBendingProcessNew"/>
    <dgm:cxn modelId="{2109D130-FFDC-456D-8F39-EE55C8BEA7C5}" type="presParOf" srcId="{7AAD0A9C-1FD2-4AD9-99F9-6A7978869F83}" destId="{43B2B550-409B-4378-84F9-1003534851CD}" srcOrd="9" destOrd="0" presId="urn:microsoft.com/office/officeart/2016/7/layout/RepeatingBendingProcessNew"/>
    <dgm:cxn modelId="{3C777CCC-76CD-445C-819C-AE93F941EE31}" type="presParOf" srcId="{43B2B550-409B-4378-84F9-1003534851CD}" destId="{F5ADE742-8E14-475D-A98C-B787EBB5B323}" srcOrd="0" destOrd="0" presId="urn:microsoft.com/office/officeart/2016/7/layout/RepeatingBendingProcessNew"/>
    <dgm:cxn modelId="{23801FA7-2749-4EE3-BA7F-0C503CA39C88}" type="presParOf" srcId="{7AAD0A9C-1FD2-4AD9-99F9-6A7978869F83}" destId="{CE2014CA-29A8-40EF-B421-B39B35F09C27}" srcOrd="10" destOrd="0" presId="urn:microsoft.com/office/officeart/2016/7/layout/RepeatingBendingProcessNew"/>
    <dgm:cxn modelId="{24C9E48D-0323-4224-AB99-5A440C7F2364}" type="presParOf" srcId="{7AAD0A9C-1FD2-4AD9-99F9-6A7978869F83}" destId="{8104BF54-534D-4122-9D0A-59DCC5113542}" srcOrd="11" destOrd="0" presId="urn:microsoft.com/office/officeart/2016/7/layout/RepeatingBendingProcessNew"/>
    <dgm:cxn modelId="{BB5FBE7E-43CB-4714-A431-F535B9BA257F}" type="presParOf" srcId="{8104BF54-534D-4122-9D0A-59DCC5113542}" destId="{40481BC7-A377-4D21-A0D0-5D4F652C62D5}" srcOrd="0" destOrd="0" presId="urn:microsoft.com/office/officeart/2016/7/layout/RepeatingBendingProcessNew"/>
    <dgm:cxn modelId="{DB5B765B-D51B-4CC8-A93E-D54773E8D06E}" type="presParOf" srcId="{7AAD0A9C-1FD2-4AD9-99F9-6A7978869F83}" destId="{5AD57825-8BE1-412D-B1A0-6C39D592DA3F}" srcOrd="1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C9031B-30C6-4A37-8B54-BD0AEDB3A0A8}">
      <dsp:nvSpPr>
        <dsp:cNvPr id="0" name=""/>
        <dsp:cNvSpPr/>
      </dsp:nvSpPr>
      <dsp:spPr>
        <a:xfrm>
          <a:off x="3040792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57014" y="912848"/>
        <a:ext cx="34897" cy="6979"/>
      </dsp:txXfrm>
    </dsp:sp>
    <dsp:sp modelId="{7A3604FD-674B-4C98-B438-AB209E7945EC}">
      <dsp:nvSpPr>
        <dsp:cNvPr id="0" name=""/>
        <dsp:cNvSpPr/>
      </dsp:nvSpPr>
      <dsp:spPr>
        <a:xfrm>
          <a:off x="8061" y="5979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This may not be possible depending on organisation settings, if this doesn’t work you will need to speak to someone in your practice. </a:t>
          </a:r>
          <a:endParaRPr lang="en-US" sz="1800" kern="1200"/>
        </a:p>
      </dsp:txBody>
      <dsp:txXfrm>
        <a:off x="8061" y="5979"/>
        <a:ext cx="3034531" cy="1820718"/>
      </dsp:txXfrm>
    </dsp:sp>
    <dsp:sp modelId="{DD655AAE-E6D9-4FBE-8BB0-D0F62ACD6EB2}">
      <dsp:nvSpPr>
        <dsp:cNvPr id="0" name=""/>
        <dsp:cNvSpPr/>
      </dsp:nvSpPr>
      <dsp:spPr>
        <a:xfrm>
          <a:off x="6773265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089488" y="912848"/>
        <a:ext cx="34897" cy="6979"/>
      </dsp:txXfrm>
    </dsp:sp>
    <dsp:sp modelId="{905D7E7A-59D0-42A0-818D-728AA6A5E8C8}">
      <dsp:nvSpPr>
        <dsp:cNvPr id="0" name=""/>
        <dsp:cNvSpPr/>
      </dsp:nvSpPr>
      <dsp:spPr>
        <a:xfrm>
          <a:off x="3740534" y="5979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Start by logging into S1</a:t>
          </a:r>
          <a:endParaRPr lang="en-US" sz="1800" kern="1200"/>
        </a:p>
      </dsp:txBody>
      <dsp:txXfrm>
        <a:off x="3740534" y="5979"/>
        <a:ext cx="3034531" cy="1820718"/>
      </dsp:txXfrm>
    </dsp:sp>
    <dsp:sp modelId="{BEB25EE4-3BC3-4531-AC76-B7D2CE540AA1}">
      <dsp:nvSpPr>
        <dsp:cNvPr id="0" name=""/>
        <dsp:cNvSpPr/>
      </dsp:nvSpPr>
      <dsp:spPr>
        <a:xfrm>
          <a:off x="1525326" y="1824897"/>
          <a:ext cx="7464946" cy="667342"/>
        </a:xfrm>
        <a:custGeom>
          <a:avLst/>
          <a:gdLst/>
          <a:ahLst/>
          <a:cxnLst/>
          <a:rect l="0" t="0" r="0" b="0"/>
          <a:pathLst>
            <a:path>
              <a:moveTo>
                <a:pt x="7464946" y="0"/>
              </a:moveTo>
              <a:lnTo>
                <a:pt x="7464946" y="350771"/>
              </a:lnTo>
              <a:lnTo>
                <a:pt x="0" y="350771"/>
              </a:lnTo>
              <a:lnTo>
                <a:pt x="0" y="6673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70362" y="2155079"/>
        <a:ext cx="374875" cy="6979"/>
      </dsp:txXfrm>
    </dsp:sp>
    <dsp:sp modelId="{1FA12A6F-32AF-4564-96B3-6C2273CC9B15}">
      <dsp:nvSpPr>
        <dsp:cNvPr id="0" name=""/>
        <dsp:cNvSpPr/>
      </dsp:nvSpPr>
      <dsp:spPr>
        <a:xfrm>
          <a:off x="7473007" y="5979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Right click on small tool bar and select configure toolbar</a:t>
          </a:r>
          <a:endParaRPr lang="en-US" sz="1800" kern="1200"/>
        </a:p>
      </dsp:txBody>
      <dsp:txXfrm>
        <a:off x="7473007" y="5979"/>
        <a:ext cx="3034531" cy="1820718"/>
      </dsp:txXfrm>
    </dsp:sp>
    <dsp:sp modelId="{1E551887-C62E-48CB-A0B7-16E946EB4A2A}">
      <dsp:nvSpPr>
        <dsp:cNvPr id="0" name=""/>
        <dsp:cNvSpPr/>
      </dsp:nvSpPr>
      <dsp:spPr>
        <a:xfrm>
          <a:off x="3040792" y="3389279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57014" y="3431509"/>
        <a:ext cx="34897" cy="6979"/>
      </dsp:txXfrm>
    </dsp:sp>
    <dsp:sp modelId="{B8C341E8-1888-40C1-A32A-143D78155E5D}">
      <dsp:nvSpPr>
        <dsp:cNvPr id="0" name=""/>
        <dsp:cNvSpPr/>
      </dsp:nvSpPr>
      <dsp:spPr>
        <a:xfrm>
          <a:off x="8061" y="2524640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(You are only allowed a max 30 icons on here so this won’t work if you have already maxed this out!)</a:t>
          </a:r>
          <a:endParaRPr lang="en-US" sz="1800" kern="1200"/>
        </a:p>
      </dsp:txBody>
      <dsp:txXfrm>
        <a:off x="8061" y="2524640"/>
        <a:ext cx="3034531" cy="1820718"/>
      </dsp:txXfrm>
    </dsp:sp>
    <dsp:sp modelId="{F49ABFCC-4015-48BB-A28C-78521825F3A6}">
      <dsp:nvSpPr>
        <dsp:cNvPr id="0" name=""/>
        <dsp:cNvSpPr/>
      </dsp:nvSpPr>
      <dsp:spPr>
        <a:xfrm>
          <a:off x="6773265" y="3389279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089488" y="3431509"/>
        <a:ext cx="34897" cy="6979"/>
      </dsp:txXfrm>
    </dsp:sp>
    <dsp:sp modelId="{F9D4DF31-F3BD-4097-B22C-134BA3552088}">
      <dsp:nvSpPr>
        <dsp:cNvPr id="0" name=""/>
        <dsp:cNvSpPr/>
      </dsp:nvSpPr>
      <dsp:spPr>
        <a:xfrm>
          <a:off x="3740534" y="2524640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Double click on any of the small toolbars</a:t>
          </a:r>
          <a:endParaRPr lang="en-US" sz="1800" kern="1200"/>
        </a:p>
      </dsp:txBody>
      <dsp:txXfrm>
        <a:off x="3740534" y="2524640"/>
        <a:ext cx="3034531" cy="1820718"/>
      </dsp:txXfrm>
    </dsp:sp>
    <dsp:sp modelId="{25B09555-4904-402E-8E01-372EF9A6FF3B}">
      <dsp:nvSpPr>
        <dsp:cNvPr id="0" name=""/>
        <dsp:cNvSpPr/>
      </dsp:nvSpPr>
      <dsp:spPr>
        <a:xfrm>
          <a:off x="7473007" y="2524640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In search type ‘visuali…’</a:t>
          </a:r>
          <a:endParaRPr lang="en-US" sz="1800" kern="1200"/>
        </a:p>
      </dsp:txBody>
      <dsp:txXfrm>
        <a:off x="7473007" y="2524640"/>
        <a:ext cx="3034531" cy="18207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0E6A83-BD3E-4B83-B9A8-5816C0EF3DD0}">
      <dsp:nvSpPr>
        <dsp:cNvPr id="0" name=""/>
        <dsp:cNvSpPr/>
      </dsp:nvSpPr>
      <dsp:spPr>
        <a:xfrm>
          <a:off x="2241532" y="1199834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71087" y="1242976"/>
        <a:ext cx="25774" cy="5154"/>
      </dsp:txXfrm>
    </dsp:sp>
    <dsp:sp modelId="{A75DF725-13C9-41D2-8FDA-70A428A4D191}">
      <dsp:nvSpPr>
        <dsp:cNvPr id="0" name=""/>
        <dsp:cNvSpPr/>
      </dsp:nvSpPr>
      <dsp:spPr>
        <a:xfrm>
          <a:off x="2092" y="573182"/>
          <a:ext cx="2241239" cy="13447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Double click  to open list of visualisations and </a:t>
          </a:r>
          <a:endParaRPr lang="en-US" sz="1500" kern="1200"/>
        </a:p>
      </dsp:txBody>
      <dsp:txXfrm>
        <a:off x="2092" y="573182"/>
        <a:ext cx="2241239" cy="1344743"/>
      </dsp:txXfrm>
    </dsp:sp>
    <dsp:sp modelId="{B4994954-C0F4-4BB7-A085-BF961C7330A0}">
      <dsp:nvSpPr>
        <dsp:cNvPr id="0" name=""/>
        <dsp:cNvSpPr/>
      </dsp:nvSpPr>
      <dsp:spPr>
        <a:xfrm>
          <a:off x="4998257" y="1199834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7812" y="1242976"/>
        <a:ext cx="25774" cy="5154"/>
      </dsp:txXfrm>
    </dsp:sp>
    <dsp:sp modelId="{8D4E62AA-9824-4383-A1C8-0B9821A78BBC}">
      <dsp:nvSpPr>
        <dsp:cNvPr id="0" name=""/>
        <dsp:cNvSpPr/>
      </dsp:nvSpPr>
      <dsp:spPr>
        <a:xfrm>
          <a:off x="2758817" y="573182"/>
          <a:ext cx="2241239" cy="13447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Select Chronic Kidney Disease Review</a:t>
          </a:r>
          <a:endParaRPr lang="en-US" sz="1500" kern="1200"/>
        </a:p>
      </dsp:txBody>
      <dsp:txXfrm>
        <a:off x="2758817" y="573182"/>
        <a:ext cx="2241239" cy="1344743"/>
      </dsp:txXfrm>
    </dsp:sp>
    <dsp:sp modelId="{99683A6E-7D8A-4175-8125-2584BD77F43B}">
      <dsp:nvSpPr>
        <dsp:cNvPr id="0" name=""/>
        <dsp:cNvSpPr/>
      </dsp:nvSpPr>
      <dsp:spPr>
        <a:xfrm>
          <a:off x="7754982" y="1199834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984537" y="1242976"/>
        <a:ext cx="25774" cy="5154"/>
      </dsp:txXfrm>
    </dsp:sp>
    <dsp:sp modelId="{E276B9C5-AE79-4276-B30E-BED3680C0AFD}">
      <dsp:nvSpPr>
        <dsp:cNvPr id="0" name=""/>
        <dsp:cNvSpPr/>
      </dsp:nvSpPr>
      <dsp:spPr>
        <a:xfrm>
          <a:off x="5515542" y="573182"/>
          <a:ext cx="2241239" cy="13447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Click Ok</a:t>
          </a:r>
          <a:endParaRPr lang="en-US" sz="1500" kern="1200"/>
        </a:p>
      </dsp:txBody>
      <dsp:txXfrm>
        <a:off x="5515542" y="573182"/>
        <a:ext cx="2241239" cy="1344743"/>
      </dsp:txXfrm>
    </dsp:sp>
    <dsp:sp modelId="{AC146FE1-680C-45E0-AE77-129B211FC611}">
      <dsp:nvSpPr>
        <dsp:cNvPr id="0" name=""/>
        <dsp:cNvSpPr/>
      </dsp:nvSpPr>
      <dsp:spPr>
        <a:xfrm>
          <a:off x="1122712" y="1916126"/>
          <a:ext cx="8270175" cy="484885"/>
        </a:xfrm>
        <a:custGeom>
          <a:avLst/>
          <a:gdLst/>
          <a:ahLst/>
          <a:cxnLst/>
          <a:rect l="0" t="0" r="0" b="0"/>
          <a:pathLst>
            <a:path>
              <a:moveTo>
                <a:pt x="8270175" y="0"/>
              </a:moveTo>
              <a:lnTo>
                <a:pt x="8270175" y="259542"/>
              </a:lnTo>
              <a:lnTo>
                <a:pt x="0" y="259542"/>
              </a:lnTo>
              <a:lnTo>
                <a:pt x="0" y="484885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50644" y="2155991"/>
        <a:ext cx="414311" cy="5154"/>
      </dsp:txXfrm>
    </dsp:sp>
    <dsp:sp modelId="{3E944D59-7202-43D3-9299-BE436CF8C807}">
      <dsp:nvSpPr>
        <dsp:cNvPr id="0" name=""/>
        <dsp:cNvSpPr/>
      </dsp:nvSpPr>
      <dsp:spPr>
        <a:xfrm>
          <a:off x="8272267" y="573182"/>
          <a:ext cx="2241239" cy="13447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Select OK again</a:t>
          </a:r>
          <a:endParaRPr lang="en-US" sz="1500" kern="1200"/>
        </a:p>
      </dsp:txBody>
      <dsp:txXfrm>
        <a:off x="8272267" y="573182"/>
        <a:ext cx="2241239" cy="1344743"/>
      </dsp:txXfrm>
    </dsp:sp>
    <dsp:sp modelId="{43B2B550-409B-4378-84F9-1003534851CD}">
      <dsp:nvSpPr>
        <dsp:cNvPr id="0" name=""/>
        <dsp:cNvSpPr/>
      </dsp:nvSpPr>
      <dsp:spPr>
        <a:xfrm>
          <a:off x="2241532" y="3060063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71087" y="3103206"/>
        <a:ext cx="25774" cy="5154"/>
      </dsp:txXfrm>
    </dsp:sp>
    <dsp:sp modelId="{08C08EFC-087D-48E7-905B-EF84E2BDEC04}">
      <dsp:nvSpPr>
        <dsp:cNvPr id="0" name=""/>
        <dsp:cNvSpPr/>
      </dsp:nvSpPr>
      <dsp:spPr>
        <a:xfrm>
          <a:off x="2092" y="2433411"/>
          <a:ext cx="2241239" cy="13447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Select Ok a final time</a:t>
          </a:r>
          <a:endParaRPr lang="en-US" sz="1500" kern="1200"/>
        </a:p>
      </dsp:txBody>
      <dsp:txXfrm>
        <a:off x="2092" y="2433411"/>
        <a:ext cx="2241239" cy="1344743"/>
      </dsp:txXfrm>
    </dsp:sp>
    <dsp:sp modelId="{8104BF54-534D-4122-9D0A-59DCC5113542}">
      <dsp:nvSpPr>
        <dsp:cNvPr id="0" name=""/>
        <dsp:cNvSpPr/>
      </dsp:nvSpPr>
      <dsp:spPr>
        <a:xfrm>
          <a:off x="4998257" y="3060063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7812" y="3103206"/>
        <a:ext cx="25774" cy="5154"/>
      </dsp:txXfrm>
    </dsp:sp>
    <dsp:sp modelId="{CE2014CA-29A8-40EF-B421-B39B35F09C27}">
      <dsp:nvSpPr>
        <dsp:cNvPr id="0" name=""/>
        <dsp:cNvSpPr/>
      </dsp:nvSpPr>
      <dsp:spPr>
        <a:xfrm>
          <a:off x="2758817" y="2433411"/>
          <a:ext cx="2241239" cy="13447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You should then have a little kidney icon on the small tool bar you clicked on at the start. </a:t>
          </a:r>
          <a:endParaRPr lang="en-US" sz="1500" kern="1200"/>
        </a:p>
      </dsp:txBody>
      <dsp:txXfrm>
        <a:off x="2758817" y="2433411"/>
        <a:ext cx="2241239" cy="1344743"/>
      </dsp:txXfrm>
    </dsp:sp>
    <dsp:sp modelId="{5AD57825-8BE1-412D-B1A0-6C39D592DA3F}">
      <dsp:nvSpPr>
        <dsp:cNvPr id="0" name=""/>
        <dsp:cNvSpPr/>
      </dsp:nvSpPr>
      <dsp:spPr>
        <a:xfrm>
          <a:off x="5515542" y="2433411"/>
          <a:ext cx="2241239" cy="13447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You will need a patient open to be able to utilise this so until then it will be grey’d out. </a:t>
          </a:r>
          <a:endParaRPr lang="en-US" sz="1500" kern="1200"/>
        </a:p>
      </dsp:txBody>
      <dsp:txXfrm>
        <a:off x="5515542" y="2433411"/>
        <a:ext cx="2241239" cy="13447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26757-5483-48C8-B240-CB1D08474D25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287C68-902D-4951-ACB9-F4BA031CD9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314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18CF31-9C3A-4AD8-9262-2E9AEEB6B8D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3009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BDD7B-4C7E-C84C-EDD8-953C099F4A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0CEC3F-1F2A-13AD-9847-6A7E0BAE4C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89FDAC-B9AE-FE12-B148-B761B2F11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ED21-CEBC-4CB5-8F89-BFCD3CB8A42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F535E6-B274-0C80-5C08-4E70DF16E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3D8D99-150D-8782-DC86-1F52217E1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81A4E-8964-4064-B46F-90DD71C6EA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898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51590-4C85-9DCB-BC85-0D8097355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627843-D77B-1516-4DBB-C5348B5C08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2A8CB-51CD-1058-AEE5-50A0121F3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ED21-CEBC-4CB5-8F89-BFCD3CB8A42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8C3C6-C6BD-E2B2-E39E-8981F3755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76FF48-E8EB-00B3-B5A0-05B6329FC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81A4E-8964-4064-B46F-90DD71C6EA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593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0477AD-D635-9B02-5DAF-0FACEEDDAC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3D039B-594D-BCAA-5DD6-24507DA036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82BF36-9FB7-CAA2-343B-C4379810B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ED21-CEBC-4CB5-8F89-BFCD3CB8A42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6BFEBD-CD05-1F99-4830-FD3EF96F7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94E98-A650-E50D-A3CE-796DE9DB6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81A4E-8964-4064-B46F-90DD71C6EA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064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FA59F-CBD0-BC10-7DE7-ED5A0BFC5A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E88B3E-319D-085A-6BA5-473413CCFE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F876D3-A7D2-C13E-759A-64C7B65C6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1E58-F2C7-4CD8-BB30-CB7256B4C37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19C5F-5D5F-68DC-5408-32587A952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09950-E6F1-597C-B485-22E21E2B7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3479-5AD4-4115-B545-786F557FF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997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6643B-5641-B1FF-3443-2273BCD30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A6429-22A3-75B5-3301-AE29904A7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5C1ACA-731D-459C-C1C4-DEDBB82A8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1E58-F2C7-4CD8-BB30-CB7256B4C37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7F827-F18A-4D61-EDD3-80FD6BDB2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71D42-569C-FBA0-EA3F-11E068A7B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3479-5AD4-4115-B545-786F557FF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837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282AC-505B-90C5-4798-4174DE812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FC0227-5FA6-5717-4C47-C9DDB78F9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0E006-45A5-69A9-2896-F7576F1F0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1E58-F2C7-4CD8-BB30-CB7256B4C37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CDEF1C-D955-4CEE-66AB-8994013E1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5B7DD-82E0-BEE8-BD15-4A6E90B6F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3479-5AD4-4115-B545-786F557FF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828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DBD79-29CE-D3CB-2060-3DDD40DF1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45523-1DE5-0C01-836D-5A93D138D5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FD5F20-1E65-6316-7238-CEE1038F5F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19C62A-735E-8164-7B8E-384A8207D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1E58-F2C7-4CD8-BB30-CB7256B4C37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2693EE-03D3-09B6-0CB5-097C6E271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DCE056-F90F-745A-A7AE-7EDEFF676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3479-5AD4-4115-B545-786F557FF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681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FCB6F-CF4F-00F1-329C-0788DCC7B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3C1EDB-97F0-9D30-D690-1F136E333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6DA4CC-E2FE-EAB7-274C-9A6C42B95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A09687-37BC-AA81-533F-5AFEC25E76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D392D5-AED7-845F-69B6-1D78BC3F3E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F9FE0A-6914-AA39-D2E8-4D0757082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1E58-F2C7-4CD8-BB30-CB7256B4C37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053A56-A5FF-B7D4-2253-966FFB2D4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200D63-0DCC-8732-F61C-B9FF0DD0C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3479-5AD4-4115-B545-786F557FF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2530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AAEC4-5870-96BC-3C6B-0D5FC1836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ECEBEB-6276-D9BC-004E-86ED1A220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1E58-F2C7-4CD8-BB30-CB7256B4C37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477E89-8F53-A178-6ED8-1C51CDDC4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73EE9-0806-8552-E24E-CD0409211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3479-5AD4-4115-B545-786F557FF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0419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16B8F3-ACA3-65BC-B80D-58BF4188C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1E58-F2C7-4CD8-BB30-CB7256B4C37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8F5596-82AD-5357-7A71-EB58D6114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1DBB5F-3D1F-C9CF-FB1E-4AFD4E086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3479-5AD4-4115-B545-786F557FF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6891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3EA7B-980F-7682-1107-14B3BD30E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C434F-913E-F591-C37E-48BE5F924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09473E-AB01-9F6A-69C1-D3535754FB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F2E628-2CF5-99CA-C1BC-C03BF2652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1E58-F2C7-4CD8-BB30-CB7256B4C37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701F33-80C9-A9CF-B979-8FCBAFD3D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EB92E-7FB7-3E77-BBAF-60763F160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3479-5AD4-4115-B545-786F557FF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306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A4F85-BB16-CADD-9CD3-9A6DFD1E2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7F3C1-4D26-ADF1-4BFC-A20C27E0B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47703-B5E7-C67A-94DC-12F1AAD4F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ED21-CEBC-4CB5-8F89-BFCD3CB8A42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1E6DB-A21B-48BA-71E3-2558F371E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7AF07-B3EB-465A-EC66-DF3D671E9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81A4E-8964-4064-B46F-90DD71C6EA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9405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C07C1-CE78-5C1B-CE98-D1FDB5489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210358-E87B-9B64-9CD9-ABD1AEE62A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0C2E26-4D31-FFCC-864C-8FC0C4970E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6F5788-F8BD-5D79-D565-F0FCFEA00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1E58-F2C7-4CD8-BB30-CB7256B4C37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803661-3BA9-6844-5490-B609F60BB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1A6271-5093-C5EC-B8CE-B47F7FBBF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3479-5AD4-4115-B545-786F557FF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5788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948EB-0B4E-2F05-03A3-1332CA13C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924E24-72D2-A8AD-03AA-3765CBB122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22542-D825-EF5E-9565-F068B9D57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1E58-F2C7-4CD8-BB30-CB7256B4C37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24DB47-1D47-B8C4-202C-F7A072BD1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0E987-F339-E032-2C9A-48AB1E05F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3479-5AD4-4115-B545-786F557FF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4867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71E266-0305-B461-D316-72BC9D23C6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FDF67C-B92D-9473-EF21-73392B6A3D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6B2A09-C81A-E0B2-6340-7180B4285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1E58-F2C7-4CD8-BB30-CB7256B4C37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5077F-299B-4918-4043-405DA7785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8B8A2C-9755-07C8-CD58-4A15F463C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3479-5AD4-4115-B545-786F557FF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759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C838D-82BB-3448-0FC8-55066DE7E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7143BB-AC4D-5D65-5540-F48BB5D720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F72A4A-99E6-4EBB-13E7-8E61638C1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ED21-CEBC-4CB5-8F89-BFCD3CB8A42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5DC564-DCFA-8845-9631-85611279A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E322EE-F159-E8AB-6102-D023B3C43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81A4E-8964-4064-B46F-90DD71C6EA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03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75271-1BDA-810B-FB9C-831C5B1E9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D9D74-8964-FECB-B3A0-4828293957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0CE8A3-E8C9-331D-3AED-CE04C733BF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E29569-E618-F333-DBA6-325D839AA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ED21-CEBC-4CB5-8F89-BFCD3CB8A42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C9A331-23B6-BCC5-646B-0438EB861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081B78-B2F2-D643-CC0E-395BD4623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81A4E-8964-4064-B46F-90DD71C6EA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284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503C2-429F-9411-A7C0-A22EE2930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0B8A92-06C7-578E-B7F9-9DEB58A4F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47CE7F-4906-148F-6F0D-163C43F358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996C06-36DF-2FE3-B697-31E94752C7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FD4341-025B-8AE9-1D48-934566F5A5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5C97BE-B088-C748-7E07-868D00FEF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ED21-CEBC-4CB5-8F89-BFCD3CB8A42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A806E1-3758-43A6-BA3D-4C65CBF76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F8E910-205D-056D-ADAB-865DD938E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81A4E-8964-4064-B46F-90DD71C6EA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356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BBD81-C854-B61C-8A82-D49D5BA8B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CCF0B6-C8EB-255B-3763-AB0B40F88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ED21-CEBC-4CB5-8F89-BFCD3CB8A42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F44936-1B26-4078-306D-3E72EBB27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FF6256-C730-074E-4C6E-1D7AC5A87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81A4E-8964-4064-B46F-90DD71C6EA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522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236213-0D17-06DD-B800-F21835EC7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ED21-CEBC-4CB5-8F89-BFCD3CB8A42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F2BDC7-6E34-28EA-BB44-39FBF3966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F1D4D3-7A8A-00C2-70C7-22B60AFF4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81A4E-8964-4064-B46F-90DD71C6EA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956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3024F-B363-1864-DC09-673041156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C70C5-ECA5-4632-AFE8-261DB54A1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2D2BE9-9E74-9112-3151-BDB9BBCBAA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228A77-179F-8C2C-964D-44775FDE0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ED21-CEBC-4CB5-8F89-BFCD3CB8A42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6C0F34-9818-4683-9ECB-A94F8D95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A8701C-A9BC-DEA5-F153-001676A3E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81A4E-8964-4064-B46F-90DD71C6EA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845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0885B-CA41-0FAB-549C-2D22F6A11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EA1F4F-F3EC-E886-CDB7-3A67A43DEE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F3F422-2F67-4248-8FEE-2318357C7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85BC23-1D36-F7D9-AC77-996E51C6C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ED21-CEBC-4CB5-8F89-BFCD3CB8A42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4BFA31-2D83-89DD-B1F1-A3EC80994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89661B-CE3E-FF21-6C9E-0F499CB2D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81A4E-8964-4064-B46F-90DD71C6EA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21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0E5FC1-DCF7-BD27-40F0-1E41EE0E0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C99C41-3555-20D2-346B-6B795CD7C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C0EA8C-C2C3-6D8C-4EFC-AA750869DF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D7ED21-CEBC-4CB5-8F89-BFCD3CB8A422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B5793-885F-8876-2B55-AEC892C408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CFA59-5FE8-4C34-886B-41733EA2B8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781A4E-8964-4064-B46F-90DD71C6EA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157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71C7C0-C3E7-E167-9839-76BCFF54C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5314D6-90DB-BD29-F27E-D6E2FDE60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3AADC-580C-8E3E-FF61-393AA852AC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0A1E58-F2C7-4CD8-BB30-CB7256B4C37D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F7319-7E84-2118-98A1-178E906847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3942A-2803-3667-83D0-72ADAB2A1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4E3479-5AD4-4115-B545-786F557FF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492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Philippa.jones10@nhs.net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E9657-0373-9238-28F7-5C2FE9987B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add visualisation to Toolbar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33707B-0D7B-CE08-1F20-3342D414FB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Currently only available in Grand Union. </a:t>
            </a:r>
          </a:p>
        </p:txBody>
      </p:sp>
    </p:spTree>
    <p:extLst>
      <p:ext uri="{BB962C8B-B14F-4D97-AF65-F5344CB8AC3E}">
        <p14:creationId xmlns:p14="http://schemas.microsoft.com/office/powerpoint/2010/main" val="3001444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38C9C-C1C4-517D-E0D6-8BB5DE059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to add visualisation to tool bar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E3D40BC-D309-47C8-F3DA-98D16A9684B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27042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4A11F-08B4-AC2E-2AA7-88FAC6629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IMPORTANT: ensure you select the option to select ‘visualisation to open in window’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7B111CC-587C-1E3B-35A6-07719CFCAA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57596" y="1825625"/>
            <a:ext cx="5476807" cy="4351338"/>
          </a:xfr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D324127-EBA5-1B7B-0C00-2A31E1CB45E7}"/>
              </a:ext>
            </a:extLst>
          </p:cNvPr>
          <p:cNvCxnSpPr>
            <a:cxnSpLocks/>
          </p:cNvCxnSpPr>
          <p:nvPr/>
        </p:nvCxnSpPr>
        <p:spPr>
          <a:xfrm>
            <a:off x="1553378" y="2754217"/>
            <a:ext cx="2566930" cy="23135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13EFE69-6BA4-4F51-FD52-3C3FFB99F5F2}"/>
              </a:ext>
            </a:extLst>
          </p:cNvPr>
          <p:cNvSpPr/>
          <p:nvPr/>
        </p:nvSpPr>
        <p:spPr>
          <a:xfrm>
            <a:off x="4197427" y="2941504"/>
            <a:ext cx="1898573" cy="176269"/>
          </a:xfrm>
          <a:prstGeom prst="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7224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E61CD-7F60-7246-1D6C-DA4BC5685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Continued…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EB80682-474B-A645-4B6C-0290F4FEF7A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1525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A58487F-861B-953B-5095-14DF538486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8837" y="1828576"/>
            <a:ext cx="7354326" cy="3200847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1741637-5FF0-7095-991D-1B9B0233401E}"/>
              </a:ext>
            </a:extLst>
          </p:cNvPr>
          <p:cNvCxnSpPr/>
          <p:nvPr/>
        </p:nvCxnSpPr>
        <p:spPr>
          <a:xfrm>
            <a:off x="1465243" y="1377108"/>
            <a:ext cx="2445745" cy="154236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2814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0D720-F24B-1431-D58E-46179D057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71CDD-90F5-187F-AF40-FCB94C10D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Will only work when you are in a patient record.</a:t>
            </a:r>
          </a:p>
          <a:p>
            <a:r>
              <a:rPr lang="en-GB" dirty="0"/>
              <a:t>Click the icon on the toolbar to open </a:t>
            </a:r>
          </a:p>
          <a:p>
            <a:r>
              <a:rPr lang="en-GB" dirty="0"/>
              <a:t>If installed as above, you will have full interaction with other S1 templates/ICE etc whilst the visualisation is open.</a:t>
            </a:r>
          </a:p>
          <a:p>
            <a:r>
              <a:rPr lang="en-GB" dirty="0"/>
              <a:t>Several parts of the visualisation are collapsable menus so can be opened out or closed as required.</a:t>
            </a:r>
          </a:p>
          <a:p>
            <a:r>
              <a:rPr lang="en-GB" dirty="0"/>
              <a:t>NB Exception codes are mapped to reporting so please use these where possible.  </a:t>
            </a:r>
          </a:p>
          <a:p>
            <a:r>
              <a:rPr lang="en-GB" dirty="0"/>
              <a:t>Any feedback or queries please email:</a:t>
            </a:r>
          </a:p>
          <a:p>
            <a:pPr lvl="1"/>
            <a:r>
              <a:rPr lang="en-GB" dirty="0">
                <a:hlinkClick r:id="rId2"/>
              </a:rPr>
              <a:t>Philippa.jones10@nhs.net</a:t>
            </a:r>
            <a:endParaRPr lang="en-GB" dirty="0"/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2703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270</Words>
  <Application>Microsoft Office PowerPoint</Application>
  <PresentationFormat>Widescreen</PresentationFormat>
  <Paragraphs>27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1_Office Theme</vt:lpstr>
      <vt:lpstr>How to add visualisation to Toolbar</vt:lpstr>
      <vt:lpstr>How to add visualisation to tool bar</vt:lpstr>
      <vt:lpstr>IMPORTANT: ensure you select the option to select ‘visualisation to open in window’</vt:lpstr>
      <vt:lpstr>Continued…</vt:lpstr>
      <vt:lpstr>PowerPoint Presentation</vt:lpstr>
      <vt:lpstr>To Use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JONES, Philippa (ABINGTON MEDICAL CENTRE)</dc:creator>
  <cp:lastModifiedBy>JONES, Philippa (ABINGTON MEDICAL CENTRE)</cp:lastModifiedBy>
  <cp:revision>1</cp:revision>
  <dcterms:created xsi:type="dcterms:W3CDTF">2026-02-09T15:50:51Z</dcterms:created>
  <dcterms:modified xsi:type="dcterms:W3CDTF">2026-02-09T15:55:31Z</dcterms:modified>
</cp:coreProperties>
</file>