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6"/>
  </p:notesMasterIdLst>
  <p:sldIdLst>
    <p:sldId id="330" r:id="rId2"/>
    <p:sldId id="420" r:id="rId3"/>
    <p:sldId id="442" r:id="rId4"/>
    <p:sldId id="443" r:id="rId5"/>
    <p:sldId id="444" r:id="rId6"/>
    <p:sldId id="458" r:id="rId7"/>
    <p:sldId id="374" r:id="rId8"/>
    <p:sldId id="290" r:id="rId9"/>
    <p:sldId id="269" r:id="rId10"/>
    <p:sldId id="311" r:id="rId11"/>
    <p:sldId id="423" r:id="rId12"/>
    <p:sldId id="445" r:id="rId13"/>
    <p:sldId id="411" r:id="rId14"/>
    <p:sldId id="394" r:id="rId15"/>
    <p:sldId id="323" r:id="rId16"/>
    <p:sldId id="412" r:id="rId17"/>
    <p:sldId id="447" r:id="rId18"/>
    <p:sldId id="448" r:id="rId19"/>
    <p:sldId id="373" r:id="rId20"/>
    <p:sldId id="435" r:id="rId21"/>
    <p:sldId id="436" r:id="rId22"/>
    <p:sldId id="437" r:id="rId23"/>
    <p:sldId id="438" r:id="rId24"/>
    <p:sldId id="439" r:id="rId25"/>
    <p:sldId id="446" r:id="rId26"/>
    <p:sldId id="440" r:id="rId27"/>
    <p:sldId id="441" r:id="rId28"/>
    <p:sldId id="459" r:id="rId29"/>
    <p:sldId id="429" r:id="rId30"/>
    <p:sldId id="430" r:id="rId31"/>
    <p:sldId id="432" r:id="rId32"/>
    <p:sldId id="431" r:id="rId33"/>
    <p:sldId id="433" r:id="rId34"/>
    <p:sldId id="257" r:id="rId35"/>
    <p:sldId id="450" r:id="rId36"/>
    <p:sldId id="258" r:id="rId37"/>
    <p:sldId id="457" r:id="rId38"/>
    <p:sldId id="456" r:id="rId39"/>
    <p:sldId id="455" r:id="rId40"/>
    <p:sldId id="454" r:id="rId41"/>
    <p:sldId id="453" r:id="rId42"/>
    <p:sldId id="452" r:id="rId43"/>
    <p:sldId id="266" r:id="rId44"/>
    <p:sldId id="42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5"/>
    <a:srgbClr val="F7D9D9"/>
    <a:srgbClr val="F3E5F3"/>
    <a:srgbClr val="60295E"/>
    <a:srgbClr val="158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56FB6-0AB8-CCCE-B0E5-D883B3424371}" v="57" dt="2026-01-21T10:19:44.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64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Brown, Matthew P.M. (Dr.)" userId="S::mgb23@leicester.ac.uk::eeaa9a3b-d76d-4682-8946-49fb32238261" providerId="AD" clId="Web-{D3356FB6-0AB8-CCCE-B0E5-D883B3424371}"/>
    <pc:docChg chg="addSld modSld">
      <pc:chgData name="Graham-Brown, Matthew P.M. (Dr.)" userId="S::mgb23@leicester.ac.uk::eeaa9a3b-d76d-4682-8946-49fb32238261" providerId="AD" clId="Web-{D3356FB6-0AB8-CCCE-B0E5-D883B3424371}" dt="2026-01-21T10:19:44.131" v="58"/>
      <pc:docMkLst>
        <pc:docMk/>
      </pc:docMkLst>
      <pc:sldChg chg="modSp">
        <pc:chgData name="Graham-Brown, Matthew P.M. (Dr.)" userId="S::mgb23@leicester.ac.uk::eeaa9a3b-d76d-4682-8946-49fb32238261" providerId="AD" clId="Web-{D3356FB6-0AB8-CCCE-B0E5-D883B3424371}" dt="2026-01-21T10:14:52.306" v="24" actId="1076"/>
        <pc:sldMkLst>
          <pc:docMk/>
          <pc:sldMk cId="2232826887" sldId="323"/>
        </pc:sldMkLst>
        <pc:spChg chg="mod">
          <ac:chgData name="Graham-Brown, Matthew P.M. (Dr.)" userId="S::mgb23@leicester.ac.uk::eeaa9a3b-d76d-4682-8946-49fb32238261" providerId="AD" clId="Web-{D3356FB6-0AB8-CCCE-B0E5-D883B3424371}" dt="2026-01-21T10:14:52.306" v="24" actId="1076"/>
          <ac:spMkLst>
            <pc:docMk/>
            <pc:sldMk cId="2232826887" sldId="323"/>
            <ac:spMk id="24" creationId="{727258E6-DA97-D94F-BC05-4E1C9D82FDE9}"/>
          </ac:spMkLst>
        </pc:spChg>
      </pc:sldChg>
      <pc:sldChg chg="modSp">
        <pc:chgData name="Graham-Brown, Matthew P.M. (Dr.)" userId="S::mgb23@leicester.ac.uk::eeaa9a3b-d76d-4682-8946-49fb32238261" providerId="AD" clId="Web-{D3356FB6-0AB8-CCCE-B0E5-D883B3424371}" dt="2026-01-21T10:00:41.555" v="23" actId="20577"/>
        <pc:sldMkLst>
          <pc:docMk/>
          <pc:sldMk cId="1107811383" sldId="374"/>
        </pc:sldMkLst>
        <pc:spChg chg="mod">
          <ac:chgData name="Graham-Brown, Matthew P.M. (Dr.)" userId="S::mgb23@leicester.ac.uk::eeaa9a3b-d76d-4682-8946-49fb32238261" providerId="AD" clId="Web-{D3356FB6-0AB8-CCCE-B0E5-D883B3424371}" dt="2026-01-21T10:00:41.555" v="23" actId="20577"/>
          <ac:spMkLst>
            <pc:docMk/>
            <pc:sldMk cId="1107811383" sldId="374"/>
            <ac:spMk id="3" creationId="{5F5253DF-D045-FFE8-BDF3-100E6716A432}"/>
          </ac:spMkLst>
        </pc:spChg>
      </pc:sldChg>
      <pc:sldChg chg="addSp delSp modSp">
        <pc:chgData name="Graham-Brown, Matthew P.M. (Dr.)" userId="S::mgb23@leicester.ac.uk::eeaa9a3b-d76d-4682-8946-49fb32238261" providerId="AD" clId="Web-{D3356FB6-0AB8-CCCE-B0E5-D883B3424371}" dt="2026-01-21T10:19:39.615" v="57" actId="1076"/>
        <pc:sldMkLst>
          <pc:docMk/>
          <pc:sldMk cId="1242816216" sldId="441"/>
        </pc:sldMkLst>
        <pc:spChg chg="del">
          <ac:chgData name="Graham-Brown, Matthew P.M. (Dr.)" userId="S::mgb23@leicester.ac.uk::eeaa9a3b-d76d-4682-8946-49fb32238261" providerId="AD" clId="Web-{D3356FB6-0AB8-CCCE-B0E5-D883B3424371}" dt="2026-01-21T10:19:16.111" v="52"/>
          <ac:spMkLst>
            <pc:docMk/>
            <pc:sldMk cId="1242816216" sldId="441"/>
            <ac:spMk id="3" creationId="{B879C735-A6D9-48A2-A68A-5F16C4003A12}"/>
          </ac:spMkLst>
        </pc:spChg>
        <pc:picChg chg="add mod ord">
          <ac:chgData name="Graham-Brown, Matthew P.M. (Dr.)" userId="S::mgb23@leicester.ac.uk::eeaa9a3b-d76d-4682-8946-49fb32238261" providerId="AD" clId="Web-{D3356FB6-0AB8-CCCE-B0E5-D883B3424371}" dt="2026-01-21T10:19:18.925" v="53" actId="1076"/>
          <ac:picMkLst>
            <pc:docMk/>
            <pc:sldMk cId="1242816216" sldId="441"/>
            <ac:picMk id="4" creationId="{B2A81B3E-348A-0534-A205-D0B94C69579B}"/>
          </ac:picMkLst>
        </pc:picChg>
        <pc:picChg chg="add mod">
          <ac:chgData name="Graham-Brown, Matthew P.M. (Dr.)" userId="S::mgb23@leicester.ac.uk::eeaa9a3b-d76d-4682-8946-49fb32238261" providerId="AD" clId="Web-{D3356FB6-0AB8-CCCE-B0E5-D883B3424371}" dt="2026-01-21T10:19:29.958" v="55" actId="1076"/>
          <ac:picMkLst>
            <pc:docMk/>
            <pc:sldMk cId="1242816216" sldId="441"/>
            <ac:picMk id="5" creationId="{ED89CF1A-D184-4697-935B-F7C8FEC0A026}"/>
          </ac:picMkLst>
        </pc:picChg>
        <pc:picChg chg="add mod">
          <ac:chgData name="Graham-Brown, Matthew P.M. (Dr.)" userId="S::mgb23@leicester.ac.uk::eeaa9a3b-d76d-4682-8946-49fb32238261" providerId="AD" clId="Web-{D3356FB6-0AB8-CCCE-B0E5-D883B3424371}" dt="2026-01-21T10:19:39.615" v="57" actId="1076"/>
          <ac:picMkLst>
            <pc:docMk/>
            <pc:sldMk cId="1242816216" sldId="441"/>
            <ac:picMk id="6" creationId="{E8F57138-C4FD-D857-0A7D-66ACFAEA533D}"/>
          </ac:picMkLst>
        </pc:picChg>
      </pc:sldChg>
      <pc:sldChg chg="modSp">
        <pc:chgData name="Graham-Brown, Matthew P.M. (Dr.)" userId="S::mgb23@leicester.ac.uk::eeaa9a3b-d76d-4682-8946-49fb32238261" providerId="AD" clId="Web-{D3356FB6-0AB8-CCCE-B0E5-D883B3424371}" dt="2026-01-21T10:17:06.790" v="51" actId="20577"/>
        <pc:sldMkLst>
          <pc:docMk/>
          <pc:sldMk cId="849640608" sldId="448"/>
        </pc:sldMkLst>
        <pc:graphicFrameChg chg="modGraphic">
          <ac:chgData name="Graham-Brown, Matthew P.M. (Dr.)" userId="S::mgb23@leicester.ac.uk::eeaa9a3b-d76d-4682-8946-49fb32238261" providerId="AD" clId="Web-{D3356FB6-0AB8-CCCE-B0E5-D883B3424371}" dt="2026-01-21T10:17:06.790" v="51" actId="20577"/>
          <ac:graphicFrameMkLst>
            <pc:docMk/>
            <pc:sldMk cId="849640608" sldId="448"/>
            <ac:graphicFrameMk id="4" creationId="{1F175C81-689E-2D74-78B3-1ABB81E0F65D}"/>
          </ac:graphicFrameMkLst>
        </pc:graphicFrameChg>
      </pc:sldChg>
      <pc:sldChg chg="new">
        <pc:chgData name="Graham-Brown, Matthew P.M. (Dr.)" userId="S::mgb23@leicester.ac.uk::eeaa9a3b-d76d-4682-8946-49fb32238261" providerId="AD" clId="Web-{D3356FB6-0AB8-CCCE-B0E5-D883B3424371}" dt="2026-01-21T10:19:44.131" v="58"/>
        <pc:sldMkLst>
          <pc:docMk/>
          <pc:sldMk cId="3226026419" sldId="459"/>
        </pc:sldMkLst>
      </pc:sldChg>
    </pc:docChg>
  </pc:docChgLst>
  <pc:docChgLst>
    <pc:chgData name="Sohansoha, Gurneet K." userId="S::gks46@leicester.ac.uk::f09f4437-b9b0-4b6d-8a95-c50d8933d492" providerId="AD" clId="Web-{881A4C9C-4941-A49C-55C5-B090349CFABF}"/>
    <pc:docChg chg="modSld sldOrd">
      <pc:chgData name="Sohansoha, Gurneet K." userId="S::gks46@leicester.ac.uk::f09f4437-b9b0-4b6d-8a95-c50d8933d492" providerId="AD" clId="Web-{881A4C9C-4941-A49C-55C5-B090349CFABF}" dt="2026-01-13T11:05:11.179" v="4" actId="20577"/>
      <pc:docMkLst>
        <pc:docMk/>
      </pc:docMkLst>
      <pc:sldChg chg="ord">
        <pc:chgData name="Sohansoha, Gurneet K." userId="S::gks46@leicester.ac.uk::f09f4437-b9b0-4b6d-8a95-c50d8933d492" providerId="AD" clId="Web-{881A4C9C-4941-A49C-55C5-B090349CFABF}" dt="2026-01-13T11:03:23.459" v="2"/>
        <pc:sldMkLst>
          <pc:docMk/>
          <pc:sldMk cId="2606376120" sldId="311"/>
        </pc:sldMkLst>
      </pc:sldChg>
      <pc:sldChg chg="modSp">
        <pc:chgData name="Sohansoha, Gurneet K." userId="S::gks46@leicester.ac.uk::f09f4437-b9b0-4b6d-8a95-c50d8933d492" providerId="AD" clId="Web-{881A4C9C-4941-A49C-55C5-B090349CFABF}" dt="2026-01-13T11:05:11.179" v="4" actId="20577"/>
        <pc:sldMkLst>
          <pc:docMk/>
          <pc:sldMk cId="1595131888" sldId="429"/>
        </pc:sldMkLst>
        <pc:spChg chg="mod">
          <ac:chgData name="Sohansoha, Gurneet K." userId="S::gks46@leicester.ac.uk::f09f4437-b9b0-4b6d-8a95-c50d8933d492" providerId="AD" clId="Web-{881A4C9C-4941-A49C-55C5-B090349CFABF}" dt="2026-01-13T11:05:11.179" v="4" actId="20577"/>
          <ac:spMkLst>
            <pc:docMk/>
            <pc:sldMk cId="1595131888" sldId="429"/>
            <ac:spMk id="5" creationId="{00000000-0000-0000-0000-000000000000}"/>
          </ac:spMkLst>
        </pc:spChg>
      </pc:sldChg>
    </pc:docChg>
  </pc:docChgLst>
  <pc:docChgLst>
    <pc:chgData name="Graham-Brown, Matthew P.M. (Dr.)" userId="S::mgb23@leicester.ac.uk::eeaa9a3b-d76d-4682-8946-49fb32238261" providerId="AD" clId="Web-{5F9FFE7F-D075-5988-5452-0E1A8F0584CD}"/>
    <pc:docChg chg="addSld delSld modSld sldOrd">
      <pc:chgData name="Graham-Brown, Matthew P.M. (Dr.)" userId="S::mgb23@leicester.ac.uk::eeaa9a3b-d76d-4682-8946-49fb32238261" providerId="AD" clId="Web-{5F9FFE7F-D075-5988-5452-0E1A8F0584CD}" dt="2026-01-14T13:38:54.108" v="1062" actId="20577"/>
      <pc:docMkLst>
        <pc:docMk/>
      </pc:docMkLst>
      <pc:sldChg chg="addSp delSp modSp">
        <pc:chgData name="Graham-Brown, Matthew P.M. (Dr.)" userId="S::mgb23@leicester.ac.uk::eeaa9a3b-d76d-4682-8946-49fb32238261" providerId="AD" clId="Web-{5F9FFE7F-D075-5988-5452-0E1A8F0584CD}" dt="2026-01-14T12:17:58.054" v="886"/>
        <pc:sldMkLst>
          <pc:docMk/>
          <pc:sldMk cId="3377161947" sldId="258"/>
        </pc:sldMkLst>
        <pc:grpChg chg="add">
          <ac:chgData name="Graham-Brown, Matthew P.M. (Dr.)" userId="S::mgb23@leicester.ac.uk::eeaa9a3b-d76d-4682-8946-49fb32238261" providerId="AD" clId="Web-{5F9FFE7F-D075-5988-5452-0E1A8F0584CD}" dt="2026-01-14T12:17:58.054" v="886"/>
          <ac:grpSpMkLst>
            <pc:docMk/>
            <pc:sldMk cId="3377161947" sldId="258"/>
            <ac:grpSpMk id="9" creationId="{6C614BB9-76A0-7707-8F9B-A1D7A223B154}"/>
          </ac:grpSpMkLst>
        </pc:grpChg>
      </pc:sldChg>
      <pc:sldChg chg="ord">
        <pc:chgData name="Graham-Brown, Matthew P.M. (Dr.)" userId="S::mgb23@leicester.ac.uk::eeaa9a3b-d76d-4682-8946-49fb32238261" providerId="AD" clId="Web-{5F9FFE7F-D075-5988-5452-0E1A8F0584CD}" dt="2026-01-14T12:32:46.619" v="997"/>
        <pc:sldMkLst>
          <pc:docMk/>
          <pc:sldMk cId="2698195203" sldId="269"/>
        </pc:sldMkLst>
      </pc:sldChg>
      <pc:sldChg chg="ord">
        <pc:chgData name="Graham-Brown, Matthew P.M. (Dr.)" userId="S::mgb23@leicester.ac.uk::eeaa9a3b-d76d-4682-8946-49fb32238261" providerId="AD" clId="Web-{5F9FFE7F-D075-5988-5452-0E1A8F0584CD}" dt="2026-01-14T10:35:48.377" v="35"/>
        <pc:sldMkLst>
          <pc:docMk/>
          <pc:sldMk cId="2023030482" sldId="290"/>
        </pc:sldMkLst>
      </pc:sldChg>
      <pc:sldChg chg="modSp">
        <pc:chgData name="Graham-Brown, Matthew P.M. (Dr.)" userId="S::mgb23@leicester.ac.uk::eeaa9a3b-d76d-4682-8946-49fb32238261" providerId="AD" clId="Web-{5F9FFE7F-D075-5988-5452-0E1A8F0584CD}" dt="2026-01-14T11:33:32.307" v="250" actId="14100"/>
        <pc:sldMkLst>
          <pc:docMk/>
          <pc:sldMk cId="2232826887" sldId="323"/>
        </pc:sldMkLst>
        <pc:spChg chg="mod">
          <ac:chgData name="Graham-Brown, Matthew P.M. (Dr.)" userId="S::mgb23@leicester.ac.uk::eeaa9a3b-d76d-4682-8946-49fb32238261" providerId="AD" clId="Web-{5F9FFE7F-D075-5988-5452-0E1A8F0584CD}" dt="2026-01-14T11:11:12.581" v="178" actId="20577"/>
          <ac:spMkLst>
            <pc:docMk/>
            <pc:sldMk cId="2232826887" sldId="323"/>
            <ac:spMk id="22" creationId="{E8A72152-E717-4E55-8C5B-BE033817E9A1}"/>
          </ac:spMkLst>
        </pc:spChg>
        <pc:spChg chg="mod">
          <ac:chgData name="Graham-Brown, Matthew P.M. (Dr.)" userId="S::mgb23@leicester.ac.uk::eeaa9a3b-d76d-4682-8946-49fb32238261" providerId="AD" clId="Web-{5F9FFE7F-D075-5988-5452-0E1A8F0584CD}" dt="2026-01-14T11:33:32.307" v="250" actId="14100"/>
          <ac:spMkLst>
            <pc:docMk/>
            <pc:sldMk cId="2232826887" sldId="323"/>
            <ac:spMk id="24" creationId="{727258E6-DA97-D94F-BC05-4E1C9D82FDE9}"/>
          </ac:spMkLst>
        </pc:spChg>
        <pc:spChg chg="mod">
          <ac:chgData name="Graham-Brown, Matthew P.M. (Dr.)" userId="S::mgb23@leicester.ac.uk::eeaa9a3b-d76d-4682-8946-49fb32238261" providerId="AD" clId="Web-{5F9FFE7F-D075-5988-5452-0E1A8F0584CD}" dt="2026-01-14T11:33:00.883" v="243" actId="14100"/>
          <ac:spMkLst>
            <pc:docMk/>
            <pc:sldMk cId="2232826887" sldId="323"/>
            <ac:spMk id="26" creationId="{B1044DD9-B45F-49F0-BF00-74B6E29871E6}"/>
          </ac:spMkLst>
        </pc:spChg>
        <pc:spChg chg="mod">
          <ac:chgData name="Graham-Brown, Matthew P.M. (Dr.)" userId="S::mgb23@leicester.ac.uk::eeaa9a3b-d76d-4682-8946-49fb32238261" providerId="AD" clId="Web-{5F9FFE7F-D075-5988-5452-0E1A8F0584CD}" dt="2026-01-14T11:33:12.305" v="245" actId="1076"/>
          <ac:spMkLst>
            <pc:docMk/>
            <pc:sldMk cId="2232826887" sldId="323"/>
            <ac:spMk id="27" creationId="{89B9C490-8F02-4F4E-88A7-B3A32411F1FE}"/>
          </ac:spMkLst>
        </pc:spChg>
        <pc:picChg chg="mod">
          <ac:chgData name="Graham-Brown, Matthew P.M. (Dr.)" userId="S::mgb23@leicester.ac.uk::eeaa9a3b-d76d-4682-8946-49fb32238261" providerId="AD" clId="Web-{5F9FFE7F-D075-5988-5452-0E1A8F0584CD}" dt="2026-01-14T11:33:22.931" v="246" actId="1076"/>
          <ac:picMkLst>
            <pc:docMk/>
            <pc:sldMk cId="2232826887" sldId="323"/>
            <ac:picMk id="1034" creationId="{78C3B4DF-C7B1-700B-F7A1-98D191013907}"/>
          </ac:picMkLst>
        </pc:picChg>
        <pc:picChg chg="mod">
          <ac:chgData name="Graham-Brown, Matthew P.M. (Dr.)" userId="S::mgb23@leicester.ac.uk::eeaa9a3b-d76d-4682-8946-49fb32238261" providerId="AD" clId="Web-{5F9FFE7F-D075-5988-5452-0E1A8F0584CD}" dt="2026-01-14T11:33:22.947" v="247" actId="1076"/>
          <ac:picMkLst>
            <pc:docMk/>
            <pc:sldMk cId="2232826887" sldId="323"/>
            <ac:picMk id="1036" creationId="{9C3C7CBF-378A-1A82-1CA9-982C85CB2F1B}"/>
          </ac:picMkLst>
        </pc:picChg>
        <pc:picChg chg="mod">
          <ac:chgData name="Graham-Brown, Matthew P.M. (Dr.)" userId="S::mgb23@leicester.ac.uk::eeaa9a3b-d76d-4682-8946-49fb32238261" providerId="AD" clId="Web-{5F9FFE7F-D075-5988-5452-0E1A8F0584CD}" dt="2026-01-14T11:33:22.947" v="248" actId="1076"/>
          <ac:picMkLst>
            <pc:docMk/>
            <pc:sldMk cId="2232826887" sldId="323"/>
            <ac:picMk id="1038" creationId="{C25D063B-249E-E4DC-15EC-0F515BD0DA56}"/>
          </ac:picMkLst>
        </pc:picChg>
        <pc:picChg chg="mod">
          <ac:chgData name="Graham-Brown, Matthew P.M. (Dr.)" userId="S::mgb23@leicester.ac.uk::eeaa9a3b-d76d-4682-8946-49fb32238261" providerId="AD" clId="Web-{5F9FFE7F-D075-5988-5452-0E1A8F0584CD}" dt="2026-01-14T11:33:22.963" v="249" actId="1076"/>
          <ac:picMkLst>
            <pc:docMk/>
            <pc:sldMk cId="2232826887" sldId="323"/>
            <ac:picMk id="1040" creationId="{9FB80129-0DC6-F1FF-3DAE-B3933C566B3C}"/>
          </ac:picMkLst>
        </pc:picChg>
      </pc:sldChg>
      <pc:sldChg chg="modSp">
        <pc:chgData name="Graham-Brown, Matthew P.M. (Dr.)" userId="S::mgb23@leicester.ac.uk::eeaa9a3b-d76d-4682-8946-49fb32238261" providerId="AD" clId="Web-{5F9FFE7F-D075-5988-5452-0E1A8F0584CD}" dt="2026-01-14T11:36:20.535" v="255" actId="1076"/>
        <pc:sldMkLst>
          <pc:docMk/>
          <pc:sldMk cId="3284313956" sldId="373"/>
        </pc:sldMkLst>
        <pc:grpChg chg="mod">
          <ac:chgData name="Graham-Brown, Matthew P.M. (Dr.)" userId="S::mgb23@leicester.ac.uk::eeaa9a3b-d76d-4682-8946-49fb32238261" providerId="AD" clId="Web-{5F9FFE7F-D075-5988-5452-0E1A8F0584CD}" dt="2026-01-14T11:36:20.535" v="255" actId="1076"/>
          <ac:grpSpMkLst>
            <pc:docMk/>
            <pc:sldMk cId="3284313956" sldId="373"/>
            <ac:grpSpMk id="15" creationId="{BC23AFCE-0B7A-794F-A870-B21E9A5AB18D}"/>
          </ac:grpSpMkLst>
        </pc:grpChg>
      </pc:sldChg>
      <pc:sldChg chg="modSp ord">
        <pc:chgData name="Graham-Brown, Matthew P.M. (Dr.)" userId="S::mgb23@leicester.ac.uk::eeaa9a3b-d76d-4682-8946-49fb32238261" providerId="AD" clId="Web-{5F9FFE7F-D075-5988-5452-0E1A8F0584CD}" dt="2026-01-14T13:35:23.559" v="1041" actId="20577"/>
        <pc:sldMkLst>
          <pc:docMk/>
          <pc:sldMk cId="1107811383" sldId="374"/>
        </pc:sldMkLst>
        <pc:spChg chg="mod">
          <ac:chgData name="Graham-Brown, Matthew P.M. (Dr.)" userId="S::mgb23@leicester.ac.uk::eeaa9a3b-d76d-4682-8946-49fb32238261" providerId="AD" clId="Web-{5F9FFE7F-D075-5988-5452-0E1A8F0584CD}" dt="2026-01-14T13:35:23.559" v="1041" actId="20577"/>
          <ac:spMkLst>
            <pc:docMk/>
            <pc:sldMk cId="1107811383" sldId="374"/>
            <ac:spMk id="31" creationId="{A420BEFB-6B36-AE43-8D74-7672D93D23D4}"/>
          </ac:spMkLst>
        </pc:spChg>
      </pc:sldChg>
      <pc:sldChg chg="addSp modSp">
        <pc:chgData name="Graham-Brown, Matthew P.M. (Dr.)" userId="S::mgb23@leicester.ac.uk::eeaa9a3b-d76d-4682-8946-49fb32238261" providerId="AD" clId="Web-{5F9FFE7F-D075-5988-5452-0E1A8F0584CD}" dt="2026-01-14T13:38:54.108" v="1062" actId="20577"/>
        <pc:sldMkLst>
          <pc:docMk/>
          <pc:sldMk cId="3891663636" sldId="411"/>
        </pc:sldMkLst>
        <pc:spChg chg="add mod">
          <ac:chgData name="Graham-Brown, Matthew P.M. (Dr.)" userId="S::mgb23@leicester.ac.uk::eeaa9a3b-d76d-4682-8946-49fb32238261" providerId="AD" clId="Web-{5F9FFE7F-D075-5988-5452-0E1A8F0584CD}" dt="2026-01-14T13:38:45.092" v="1056" actId="1076"/>
          <ac:spMkLst>
            <pc:docMk/>
            <pc:sldMk cId="3891663636" sldId="411"/>
            <ac:spMk id="2" creationId="{96B3B883-F3B4-6603-90AF-F5E2C673D4CA}"/>
          </ac:spMkLst>
        </pc:spChg>
        <pc:spChg chg="mod">
          <ac:chgData name="Graham-Brown, Matthew P.M. (Dr.)" userId="S::mgb23@leicester.ac.uk::eeaa9a3b-d76d-4682-8946-49fb32238261" providerId="AD" clId="Web-{5F9FFE7F-D075-5988-5452-0E1A8F0584CD}" dt="2026-01-14T13:38:33.952" v="1054" actId="20577"/>
          <ac:spMkLst>
            <pc:docMk/>
            <pc:sldMk cId="3891663636" sldId="411"/>
            <ac:spMk id="3" creationId="{400818B9-988E-8D63-85A6-56A15C7E57F4}"/>
          </ac:spMkLst>
        </pc:spChg>
        <pc:spChg chg="mod">
          <ac:chgData name="Graham-Brown, Matthew P.M. (Dr.)" userId="S::mgb23@leicester.ac.uk::eeaa9a3b-d76d-4682-8946-49fb32238261" providerId="AD" clId="Web-{5F9FFE7F-D075-5988-5452-0E1A8F0584CD}" dt="2026-01-14T13:38:54.108" v="1062" actId="20577"/>
          <ac:spMkLst>
            <pc:docMk/>
            <pc:sldMk cId="3891663636" sldId="411"/>
            <ac:spMk id="7" creationId="{004031EF-70CE-CA8B-3A94-656DCCAA1F03}"/>
          </ac:spMkLst>
        </pc:spChg>
        <pc:spChg chg="add mod">
          <ac:chgData name="Graham-Brown, Matthew P.M. (Dr.)" userId="S::mgb23@leicester.ac.uk::eeaa9a3b-d76d-4682-8946-49fb32238261" providerId="AD" clId="Web-{5F9FFE7F-D075-5988-5452-0E1A8F0584CD}" dt="2026-01-14T13:38:45.139" v="1060" actId="1076"/>
          <ac:spMkLst>
            <pc:docMk/>
            <pc:sldMk cId="3891663636" sldId="411"/>
            <ac:spMk id="8" creationId="{64667EE3-408E-5ACF-F27C-39FBCDC7B4C9}"/>
          </ac:spMkLst>
        </pc:spChg>
        <pc:picChg chg="add mod">
          <ac:chgData name="Graham-Brown, Matthew P.M. (Dr.)" userId="S::mgb23@leicester.ac.uk::eeaa9a3b-d76d-4682-8946-49fb32238261" providerId="AD" clId="Web-{5F9FFE7F-D075-5988-5452-0E1A8F0584CD}" dt="2026-01-14T13:38:45.108" v="1057" actId="1076"/>
          <ac:picMkLst>
            <pc:docMk/>
            <pc:sldMk cId="3891663636" sldId="411"/>
            <ac:picMk id="4" creationId="{86C5B6C2-090B-FF8F-3B22-E49265784677}"/>
          </ac:picMkLst>
        </pc:picChg>
        <pc:picChg chg="add mod">
          <ac:chgData name="Graham-Brown, Matthew P.M. (Dr.)" userId="S::mgb23@leicester.ac.uk::eeaa9a3b-d76d-4682-8946-49fb32238261" providerId="AD" clId="Web-{5F9FFE7F-D075-5988-5452-0E1A8F0584CD}" dt="2026-01-14T13:38:45.108" v="1058" actId="1076"/>
          <ac:picMkLst>
            <pc:docMk/>
            <pc:sldMk cId="3891663636" sldId="411"/>
            <ac:picMk id="5" creationId="{5A22AD1D-D0FA-7C8F-EB2D-8059EE512AA4}"/>
          </ac:picMkLst>
        </pc:picChg>
        <pc:picChg chg="add mod">
          <ac:chgData name="Graham-Brown, Matthew P.M. (Dr.)" userId="S::mgb23@leicester.ac.uk::eeaa9a3b-d76d-4682-8946-49fb32238261" providerId="AD" clId="Web-{5F9FFE7F-D075-5988-5452-0E1A8F0584CD}" dt="2026-01-14T13:38:45.124" v="1059" actId="1076"/>
          <ac:picMkLst>
            <pc:docMk/>
            <pc:sldMk cId="3891663636" sldId="411"/>
            <ac:picMk id="6" creationId="{FE92ECC7-431A-FB4A-405F-4A58D39FA2D2}"/>
          </ac:picMkLst>
        </pc:picChg>
      </pc:sldChg>
      <pc:sldChg chg="addSp delSp modSp">
        <pc:chgData name="Graham-Brown, Matthew P.M. (Dr.)" userId="S::mgb23@leicester.ac.uk::eeaa9a3b-d76d-4682-8946-49fb32238261" providerId="AD" clId="Web-{5F9FFE7F-D075-5988-5452-0E1A8F0584CD}" dt="2026-01-14T12:30:28.391" v="994" actId="1076"/>
        <pc:sldMkLst>
          <pc:docMk/>
          <pc:sldMk cId="3207521363" sldId="412"/>
        </pc:sldMkLst>
        <pc:spChg chg="add mod">
          <ac:chgData name="Graham-Brown, Matthew P.M. (Dr.)" userId="S::mgb23@leicester.ac.uk::eeaa9a3b-d76d-4682-8946-49fb32238261" providerId="AD" clId="Web-{5F9FFE7F-D075-5988-5452-0E1A8F0584CD}" dt="2026-01-14T11:42:16.233" v="345" actId="1076"/>
          <ac:spMkLst>
            <pc:docMk/>
            <pc:sldMk cId="3207521363" sldId="412"/>
            <ac:spMk id="3" creationId="{BA383801-71B2-7CB0-F59F-CF30A51AF461}"/>
          </ac:spMkLst>
        </pc:spChg>
        <pc:spChg chg="add mod">
          <ac:chgData name="Graham-Brown, Matthew P.M. (Dr.)" userId="S::mgb23@leicester.ac.uk::eeaa9a3b-d76d-4682-8946-49fb32238261" providerId="AD" clId="Web-{5F9FFE7F-D075-5988-5452-0E1A8F0584CD}" dt="2026-01-14T12:30:28.391" v="994" actId="1076"/>
          <ac:spMkLst>
            <pc:docMk/>
            <pc:sldMk cId="3207521363" sldId="412"/>
            <ac:spMk id="6" creationId="{008027A8-2E04-6937-372A-210639688D2A}"/>
          </ac:spMkLst>
        </pc:spChg>
        <pc:picChg chg="mod">
          <ac:chgData name="Graham-Brown, Matthew P.M. (Dr.)" userId="S::mgb23@leicester.ac.uk::eeaa9a3b-d76d-4682-8946-49fb32238261" providerId="AD" clId="Web-{5F9FFE7F-D075-5988-5452-0E1A8F0584CD}" dt="2026-01-14T12:30:07.141" v="991" actId="1076"/>
          <ac:picMkLst>
            <pc:docMk/>
            <pc:sldMk cId="3207521363" sldId="412"/>
            <ac:picMk id="4" creationId="{9E8FA39F-0B5D-B2E3-93E5-DEB4E5484F46}"/>
          </ac:picMkLst>
        </pc:picChg>
        <pc:picChg chg="add mod modCrop">
          <ac:chgData name="Graham-Brown, Matthew P.M. (Dr.)" userId="S::mgb23@leicester.ac.uk::eeaa9a3b-d76d-4682-8946-49fb32238261" providerId="AD" clId="Web-{5F9FFE7F-D075-5988-5452-0E1A8F0584CD}" dt="2026-01-14T12:30:17.829" v="993"/>
          <ac:picMkLst>
            <pc:docMk/>
            <pc:sldMk cId="3207521363" sldId="412"/>
            <ac:picMk id="7" creationId="{F2A9B426-9FBB-AD9D-5ECA-F694C7ABD006}"/>
          </ac:picMkLst>
        </pc:picChg>
      </pc:sldChg>
      <pc:sldChg chg="addSp delSp modSp">
        <pc:chgData name="Graham-Brown, Matthew P.M. (Dr.)" userId="S::mgb23@leicester.ac.uk::eeaa9a3b-d76d-4682-8946-49fb32238261" providerId="AD" clId="Web-{5F9FFE7F-D075-5988-5452-0E1A8F0584CD}" dt="2026-01-14T10:32:41.852" v="10" actId="1076"/>
        <pc:sldMkLst>
          <pc:docMk/>
          <pc:sldMk cId="1578197272" sldId="420"/>
        </pc:sldMkLst>
        <pc:spChg chg="mod">
          <ac:chgData name="Graham-Brown, Matthew P.M. (Dr.)" userId="S::mgb23@leicester.ac.uk::eeaa9a3b-d76d-4682-8946-49fb32238261" providerId="AD" clId="Web-{5F9FFE7F-D075-5988-5452-0E1A8F0584CD}" dt="2026-01-14T10:32:37.773" v="9" actId="1076"/>
          <ac:spMkLst>
            <pc:docMk/>
            <pc:sldMk cId="1578197272" sldId="420"/>
            <ac:spMk id="3" creationId="{25A27109-1864-43A6-9EA5-753811C52DB5}"/>
          </ac:spMkLst>
        </pc:spChg>
        <pc:picChg chg="add mod">
          <ac:chgData name="Graham-Brown, Matthew P.M. (Dr.)" userId="S::mgb23@leicester.ac.uk::eeaa9a3b-d76d-4682-8946-49fb32238261" providerId="AD" clId="Web-{5F9FFE7F-D075-5988-5452-0E1A8F0584CD}" dt="2026-01-14T10:32:41.852" v="10" actId="1076"/>
          <ac:picMkLst>
            <pc:docMk/>
            <pc:sldMk cId="1578197272" sldId="420"/>
            <ac:picMk id="10" creationId="{9A4F5CC8-BE49-715C-1287-083EE0DBBB2A}"/>
          </ac:picMkLst>
        </pc:picChg>
      </pc:sldChg>
      <pc:sldChg chg="modSp">
        <pc:chgData name="Graham-Brown, Matthew P.M. (Dr.)" userId="S::mgb23@leicester.ac.uk::eeaa9a3b-d76d-4682-8946-49fb32238261" providerId="AD" clId="Web-{5F9FFE7F-D075-5988-5452-0E1A8F0584CD}" dt="2026-01-14T12:29:36.984" v="984" actId="20577"/>
        <pc:sldMkLst>
          <pc:docMk/>
          <pc:sldMk cId="1437549918" sldId="424"/>
        </pc:sldMkLst>
        <pc:spChg chg="mod">
          <ac:chgData name="Graham-Brown, Matthew P.M. (Dr.)" userId="S::mgb23@leicester.ac.uk::eeaa9a3b-d76d-4682-8946-49fb32238261" providerId="AD" clId="Web-{5F9FFE7F-D075-5988-5452-0E1A8F0584CD}" dt="2026-01-14T12:26:12.198" v="969" actId="20577"/>
          <ac:spMkLst>
            <pc:docMk/>
            <pc:sldMk cId="1437549918" sldId="424"/>
            <ac:spMk id="2" creationId="{E3F8DF4E-F8D4-4385-A00A-80F6A9636B66}"/>
          </ac:spMkLst>
        </pc:spChg>
        <pc:spChg chg="mod">
          <ac:chgData name="Graham-Brown, Matthew P.M. (Dr.)" userId="S::mgb23@leicester.ac.uk::eeaa9a3b-d76d-4682-8946-49fb32238261" providerId="AD" clId="Web-{5F9FFE7F-D075-5988-5452-0E1A8F0584CD}" dt="2026-01-14T12:29:36.984" v="984" actId="20577"/>
          <ac:spMkLst>
            <pc:docMk/>
            <pc:sldMk cId="1437549918" sldId="424"/>
            <ac:spMk id="3" creationId="{3365728C-3B4F-41D5-A10F-4D536CFADDA5}"/>
          </ac:spMkLst>
        </pc:spChg>
      </pc:sldChg>
      <pc:sldChg chg="modSp">
        <pc:chgData name="Graham-Brown, Matthew P.M. (Dr.)" userId="S::mgb23@leicester.ac.uk::eeaa9a3b-d76d-4682-8946-49fb32238261" providerId="AD" clId="Web-{5F9FFE7F-D075-5988-5452-0E1A8F0584CD}" dt="2026-01-14T12:16:10.716" v="862" actId="1076"/>
        <pc:sldMkLst>
          <pc:docMk/>
          <pc:sldMk cId="4283049011" sldId="430"/>
        </pc:sldMkLst>
        <pc:spChg chg="mod">
          <ac:chgData name="Graham-Brown, Matthew P.M. (Dr.)" userId="S::mgb23@leicester.ac.uk::eeaa9a3b-d76d-4682-8946-49fb32238261" providerId="AD" clId="Web-{5F9FFE7F-D075-5988-5452-0E1A8F0584CD}" dt="2026-01-14T12:16:10.716" v="862" actId="1076"/>
          <ac:spMkLst>
            <pc:docMk/>
            <pc:sldMk cId="4283049011" sldId="430"/>
            <ac:spMk id="2" creationId="{A62D877C-DD45-401C-AEFE-A61B0023D3E3}"/>
          </ac:spMkLst>
        </pc:spChg>
      </pc:sldChg>
      <pc:sldChg chg="modSp">
        <pc:chgData name="Graham-Brown, Matthew P.M. (Dr.)" userId="S::mgb23@leicester.ac.uk::eeaa9a3b-d76d-4682-8946-49fb32238261" providerId="AD" clId="Web-{5F9FFE7F-D075-5988-5452-0E1A8F0584CD}" dt="2026-01-14T12:16:44.095" v="879" actId="20577"/>
        <pc:sldMkLst>
          <pc:docMk/>
          <pc:sldMk cId="3798219621" sldId="431"/>
        </pc:sldMkLst>
        <pc:graphicFrameChg chg="modGraphic">
          <ac:chgData name="Graham-Brown, Matthew P.M. (Dr.)" userId="S::mgb23@leicester.ac.uk::eeaa9a3b-d76d-4682-8946-49fb32238261" providerId="AD" clId="Web-{5F9FFE7F-D075-5988-5452-0E1A8F0584CD}" dt="2026-01-14T12:16:44.095" v="879" actId="20577"/>
          <ac:graphicFrameMkLst>
            <pc:docMk/>
            <pc:sldMk cId="3798219621" sldId="431"/>
            <ac:graphicFrameMk id="4" creationId="{77A720D1-B933-4F3F-BDBD-51501E1C3F39}"/>
          </ac:graphicFrameMkLst>
        </pc:graphicFrameChg>
      </pc:sldChg>
      <pc:sldChg chg="modSp">
        <pc:chgData name="Graham-Brown, Matthew P.M. (Dr.)" userId="S::mgb23@leicester.ac.uk::eeaa9a3b-d76d-4682-8946-49fb32238261" providerId="AD" clId="Web-{5F9FFE7F-D075-5988-5452-0E1A8F0584CD}" dt="2026-01-14T12:16:17.186" v="863" actId="1076"/>
        <pc:sldMkLst>
          <pc:docMk/>
          <pc:sldMk cId="144978283" sldId="432"/>
        </pc:sldMkLst>
        <pc:spChg chg="mod">
          <ac:chgData name="Graham-Brown, Matthew P.M. (Dr.)" userId="S::mgb23@leicester.ac.uk::eeaa9a3b-d76d-4682-8946-49fb32238261" providerId="AD" clId="Web-{5F9FFE7F-D075-5988-5452-0E1A8F0584CD}" dt="2026-01-14T12:16:17.186" v="863" actId="1076"/>
          <ac:spMkLst>
            <pc:docMk/>
            <pc:sldMk cId="144978283" sldId="432"/>
            <ac:spMk id="2" creationId="{A62D877C-DD45-401C-AEFE-A61B0023D3E3}"/>
          </ac:spMkLst>
        </pc:spChg>
        <pc:graphicFrameChg chg="mod">
          <ac:chgData name="Graham-Brown, Matthew P.M. (Dr.)" userId="S::mgb23@leicester.ac.uk::eeaa9a3b-d76d-4682-8946-49fb32238261" providerId="AD" clId="Web-{5F9FFE7F-D075-5988-5452-0E1A8F0584CD}" dt="2026-01-14T12:15:41.963" v="854" actId="1076"/>
          <ac:graphicFrameMkLst>
            <pc:docMk/>
            <pc:sldMk cId="144978283" sldId="432"/>
            <ac:graphicFrameMk id="4" creationId="{9411CD49-57AF-43D8-921C-183A995C6581}"/>
          </ac:graphicFrameMkLst>
        </pc:graphicFrameChg>
      </pc:sldChg>
      <pc:sldChg chg="modSp addAnim delAnim">
        <pc:chgData name="Graham-Brown, Matthew P.M. (Dr.)" userId="S::mgb23@leicester.ac.uk::eeaa9a3b-d76d-4682-8946-49fb32238261" providerId="AD" clId="Web-{5F9FFE7F-D075-5988-5452-0E1A8F0584CD}" dt="2026-01-14T12:21:12.206" v="967"/>
        <pc:sldMkLst>
          <pc:docMk/>
          <pc:sldMk cId="268670907" sldId="433"/>
        </pc:sldMkLst>
        <pc:graphicFrameChg chg="modGraphic">
          <ac:chgData name="Graham-Brown, Matthew P.M. (Dr.)" userId="S::mgb23@leicester.ac.uk::eeaa9a3b-d76d-4682-8946-49fb32238261" providerId="AD" clId="Web-{5F9FFE7F-D075-5988-5452-0E1A8F0584CD}" dt="2026-01-14T12:19:53.765" v="965" actId="20577"/>
          <ac:graphicFrameMkLst>
            <pc:docMk/>
            <pc:sldMk cId="268670907" sldId="433"/>
            <ac:graphicFrameMk id="4" creationId="{51EEF24C-A1CC-4D37-A5A6-1F3055C5D8F2}"/>
          </ac:graphicFrameMkLst>
        </pc:graphicFrameChg>
      </pc:sldChg>
      <pc:sldChg chg="modSp">
        <pc:chgData name="Graham-Brown, Matthew P.M. (Dr.)" userId="S::mgb23@leicester.ac.uk::eeaa9a3b-d76d-4682-8946-49fb32238261" providerId="AD" clId="Web-{5F9FFE7F-D075-5988-5452-0E1A8F0584CD}" dt="2026-01-14T11:08:29.293" v="142" actId="1076"/>
        <pc:sldMkLst>
          <pc:docMk/>
          <pc:sldMk cId="706306376" sldId="435"/>
        </pc:sldMkLst>
        <pc:spChg chg="mod">
          <ac:chgData name="Graham-Brown, Matthew P.M. (Dr.)" userId="S::mgb23@leicester.ac.uk::eeaa9a3b-d76d-4682-8946-49fb32238261" providerId="AD" clId="Web-{5F9FFE7F-D075-5988-5452-0E1A8F0584CD}" dt="2026-01-14T11:08:29.293" v="142" actId="1076"/>
          <ac:spMkLst>
            <pc:docMk/>
            <pc:sldMk cId="706306376" sldId="435"/>
            <ac:spMk id="9" creationId="{94514728-7779-4FBE-BC8A-9B794A7A7BA2}"/>
          </ac:spMkLst>
        </pc:spChg>
        <pc:picChg chg="mod">
          <ac:chgData name="Graham-Brown, Matthew P.M. (Dr.)" userId="S::mgb23@leicester.ac.uk::eeaa9a3b-d76d-4682-8946-49fb32238261" providerId="AD" clId="Web-{5F9FFE7F-D075-5988-5452-0E1A8F0584CD}" dt="2026-01-14T11:08:15.105" v="138" actId="1076"/>
          <ac:picMkLst>
            <pc:docMk/>
            <pc:sldMk cId="706306376" sldId="435"/>
            <ac:picMk id="11" creationId="{21C9A9E8-861E-45AA-8DB9-1C9868A714A5}"/>
          </ac:picMkLst>
        </pc:picChg>
      </pc:sldChg>
      <pc:sldChg chg="modSp">
        <pc:chgData name="Graham-Brown, Matthew P.M. (Dr.)" userId="S::mgb23@leicester.ac.uk::eeaa9a3b-d76d-4682-8946-49fb32238261" providerId="AD" clId="Web-{5F9FFE7F-D075-5988-5452-0E1A8F0584CD}" dt="2026-01-14T11:09:11.404" v="157" actId="14100"/>
        <pc:sldMkLst>
          <pc:docMk/>
          <pc:sldMk cId="2403101015" sldId="436"/>
        </pc:sldMkLst>
        <pc:spChg chg="mod">
          <ac:chgData name="Graham-Brown, Matthew P.M. (Dr.)" userId="S::mgb23@leicester.ac.uk::eeaa9a3b-d76d-4682-8946-49fb32238261" providerId="AD" clId="Web-{5F9FFE7F-D075-5988-5452-0E1A8F0584CD}" dt="2026-01-14T11:09:11.404" v="157" actId="14100"/>
          <ac:spMkLst>
            <pc:docMk/>
            <pc:sldMk cId="2403101015" sldId="436"/>
            <ac:spMk id="2" creationId="{1BA7BCFA-7630-4589-AA3E-B4886D6A7463}"/>
          </ac:spMkLst>
        </pc:spChg>
        <pc:picChg chg="mod">
          <ac:chgData name="Graham-Brown, Matthew P.M. (Dr.)" userId="S::mgb23@leicester.ac.uk::eeaa9a3b-d76d-4682-8946-49fb32238261" providerId="AD" clId="Web-{5F9FFE7F-D075-5988-5452-0E1A8F0584CD}" dt="2026-01-14T11:08:44.950" v="144" actId="1076"/>
          <ac:picMkLst>
            <pc:docMk/>
            <pc:sldMk cId="2403101015" sldId="436"/>
            <ac:picMk id="5" creationId="{E35D2490-3BF7-48A2-9BA2-58DE77C2858E}"/>
          </ac:picMkLst>
        </pc:picChg>
        <pc:picChg chg="mod">
          <ac:chgData name="Graham-Brown, Matthew P.M. (Dr.)" userId="S::mgb23@leicester.ac.uk::eeaa9a3b-d76d-4682-8946-49fb32238261" providerId="AD" clId="Web-{5F9FFE7F-D075-5988-5452-0E1A8F0584CD}" dt="2026-01-14T11:08:45.013" v="145" actId="1076"/>
          <ac:picMkLst>
            <pc:docMk/>
            <pc:sldMk cId="2403101015" sldId="436"/>
            <ac:picMk id="7" creationId="{5F022ED2-38E2-46E4-9A5E-193A019F8C7A}"/>
          </ac:picMkLst>
        </pc:picChg>
      </pc:sldChg>
      <pc:sldChg chg="modSp">
        <pc:chgData name="Graham-Brown, Matthew P.M. (Dr.)" userId="S::mgb23@leicester.ac.uk::eeaa9a3b-d76d-4682-8946-49fb32238261" providerId="AD" clId="Web-{5F9FFE7F-D075-5988-5452-0E1A8F0584CD}" dt="2026-01-14T11:09:59.078" v="169" actId="1076"/>
        <pc:sldMkLst>
          <pc:docMk/>
          <pc:sldMk cId="3797362661" sldId="437"/>
        </pc:sldMkLst>
        <pc:spChg chg="mod">
          <ac:chgData name="Graham-Brown, Matthew P.M. (Dr.)" userId="S::mgb23@leicester.ac.uk::eeaa9a3b-d76d-4682-8946-49fb32238261" providerId="AD" clId="Web-{5F9FFE7F-D075-5988-5452-0E1A8F0584CD}" dt="2026-01-14T11:09:59.078" v="169" actId="1076"/>
          <ac:spMkLst>
            <pc:docMk/>
            <pc:sldMk cId="3797362661" sldId="437"/>
            <ac:spMk id="8" creationId="{B78B89E6-8BB0-4DBA-A5DE-A52BB2CAC441}"/>
          </ac:spMkLst>
        </pc:spChg>
        <pc:picChg chg="mod">
          <ac:chgData name="Graham-Brown, Matthew P.M. (Dr.)" userId="S::mgb23@leicester.ac.uk::eeaa9a3b-d76d-4682-8946-49fb32238261" providerId="AD" clId="Web-{5F9FFE7F-D075-5988-5452-0E1A8F0584CD}" dt="2026-01-14T11:09:51.797" v="167" actId="1076"/>
          <ac:picMkLst>
            <pc:docMk/>
            <pc:sldMk cId="3797362661" sldId="437"/>
            <ac:picMk id="5" creationId="{AEE6535D-A091-41DF-B8E8-00D34D011065}"/>
          </ac:picMkLst>
        </pc:picChg>
        <pc:picChg chg="mod">
          <ac:chgData name="Graham-Brown, Matthew P.M. (Dr.)" userId="S::mgb23@leicester.ac.uk::eeaa9a3b-d76d-4682-8946-49fb32238261" providerId="AD" clId="Web-{5F9FFE7F-D075-5988-5452-0E1A8F0584CD}" dt="2026-01-14T11:09:54.031" v="168" actId="1076"/>
          <ac:picMkLst>
            <pc:docMk/>
            <pc:sldMk cId="3797362661" sldId="437"/>
            <ac:picMk id="7" creationId="{35DC2382-2702-4CE1-A113-4A4F2ABC7287}"/>
          </ac:picMkLst>
        </pc:picChg>
      </pc:sldChg>
      <pc:sldChg chg="delSp modSp">
        <pc:chgData name="Graham-Brown, Matthew P.M. (Dr.)" userId="S::mgb23@leicester.ac.uk::eeaa9a3b-d76d-4682-8946-49fb32238261" providerId="AD" clId="Web-{5F9FFE7F-D075-5988-5452-0E1A8F0584CD}" dt="2026-01-14T11:36:48.630" v="264" actId="1076"/>
        <pc:sldMkLst>
          <pc:docMk/>
          <pc:sldMk cId="3268863618" sldId="438"/>
        </pc:sldMkLst>
        <pc:spChg chg="mod">
          <ac:chgData name="Graham-Brown, Matthew P.M. (Dr.)" userId="S::mgb23@leicester.ac.uk::eeaa9a3b-d76d-4682-8946-49fb32238261" providerId="AD" clId="Web-{5F9FFE7F-D075-5988-5452-0E1A8F0584CD}" dt="2026-01-14T11:36:48.630" v="264" actId="1076"/>
          <ac:spMkLst>
            <pc:docMk/>
            <pc:sldMk cId="3268863618" sldId="438"/>
            <ac:spMk id="6" creationId="{50176357-B642-4240-8951-299F6FBC008B}"/>
          </ac:spMkLst>
        </pc:spChg>
        <pc:picChg chg="mod">
          <ac:chgData name="Graham-Brown, Matthew P.M. (Dr.)" userId="S::mgb23@leicester.ac.uk::eeaa9a3b-d76d-4682-8946-49fb32238261" providerId="AD" clId="Web-{5F9FFE7F-D075-5988-5452-0E1A8F0584CD}" dt="2026-01-14T11:36:35.489" v="258" actId="14100"/>
          <ac:picMkLst>
            <pc:docMk/>
            <pc:sldMk cId="3268863618" sldId="438"/>
            <ac:picMk id="5" creationId="{7C3D9FAB-33E2-4D30-9FAE-A2CF9B293D13}"/>
          </ac:picMkLst>
        </pc:picChg>
      </pc:sldChg>
      <pc:sldChg chg="addSp delSp modSp">
        <pc:chgData name="Graham-Brown, Matthew P.M. (Dr.)" userId="S::mgb23@leicester.ac.uk::eeaa9a3b-d76d-4682-8946-49fb32238261" providerId="AD" clId="Web-{5F9FFE7F-D075-5988-5452-0E1A8F0584CD}" dt="2026-01-14T11:38:14.586" v="293" actId="20577"/>
        <pc:sldMkLst>
          <pc:docMk/>
          <pc:sldMk cId="4135665780" sldId="439"/>
        </pc:sldMkLst>
        <pc:spChg chg="add mod">
          <ac:chgData name="Graham-Brown, Matthew P.M. (Dr.)" userId="S::mgb23@leicester.ac.uk::eeaa9a3b-d76d-4682-8946-49fb32238261" providerId="AD" clId="Web-{5F9FFE7F-D075-5988-5452-0E1A8F0584CD}" dt="2026-01-14T11:38:14.586" v="293" actId="20577"/>
          <ac:spMkLst>
            <pc:docMk/>
            <pc:sldMk cId="4135665780" sldId="439"/>
            <ac:spMk id="3" creationId="{8582EAE9-4FA8-1883-6894-004A8EE8B35E}"/>
          </ac:spMkLst>
        </pc:spChg>
        <pc:picChg chg="mod">
          <ac:chgData name="Graham-Brown, Matthew P.M. (Dr.)" userId="S::mgb23@leicester.ac.uk::eeaa9a3b-d76d-4682-8946-49fb32238261" providerId="AD" clId="Web-{5F9FFE7F-D075-5988-5452-0E1A8F0584CD}" dt="2026-01-14T11:37:16.068" v="270" actId="1076"/>
          <ac:picMkLst>
            <pc:docMk/>
            <pc:sldMk cId="4135665780" sldId="439"/>
            <ac:picMk id="5" creationId="{0FFD1ACC-79CB-45D3-B6C6-D41F5F9F6F98}"/>
          </ac:picMkLst>
        </pc:picChg>
      </pc:sldChg>
      <pc:sldChg chg="modSp">
        <pc:chgData name="Graham-Brown, Matthew P.M. (Dr.)" userId="S::mgb23@leicester.ac.uk::eeaa9a3b-d76d-4682-8946-49fb32238261" providerId="AD" clId="Web-{5F9FFE7F-D075-5988-5452-0E1A8F0584CD}" dt="2026-01-14T11:39:09.243" v="315" actId="14100"/>
        <pc:sldMkLst>
          <pc:docMk/>
          <pc:sldMk cId="2262085285" sldId="440"/>
        </pc:sldMkLst>
        <pc:picChg chg="mod">
          <ac:chgData name="Graham-Brown, Matthew P.M. (Dr.)" userId="S::mgb23@leicester.ac.uk::eeaa9a3b-d76d-4682-8946-49fb32238261" providerId="AD" clId="Web-{5F9FFE7F-D075-5988-5452-0E1A8F0584CD}" dt="2026-01-14T11:39:04.946" v="314" actId="14100"/>
          <ac:picMkLst>
            <pc:docMk/>
            <pc:sldMk cId="2262085285" sldId="440"/>
            <ac:picMk id="5" creationId="{8C8F8BA1-1F8F-4F3F-8086-11A337CC833B}"/>
          </ac:picMkLst>
        </pc:picChg>
        <pc:picChg chg="mod">
          <ac:chgData name="Graham-Brown, Matthew P.M. (Dr.)" userId="S::mgb23@leicester.ac.uk::eeaa9a3b-d76d-4682-8946-49fb32238261" providerId="AD" clId="Web-{5F9FFE7F-D075-5988-5452-0E1A8F0584CD}" dt="2026-01-14T11:39:09.243" v="315" actId="14100"/>
          <ac:picMkLst>
            <pc:docMk/>
            <pc:sldMk cId="2262085285" sldId="440"/>
            <ac:picMk id="7" creationId="{FF774EBD-8246-4F9D-A597-1BC526ED716B}"/>
          </ac:picMkLst>
        </pc:picChg>
      </pc:sldChg>
      <pc:sldChg chg="addSp delSp modSp new">
        <pc:chgData name="Graham-Brown, Matthew P.M. (Dr.)" userId="S::mgb23@leicester.ac.uk::eeaa9a3b-d76d-4682-8946-49fb32238261" providerId="AD" clId="Web-{5F9FFE7F-D075-5988-5452-0E1A8F0584CD}" dt="2026-01-14T10:34:35.452" v="33" actId="20577"/>
        <pc:sldMkLst>
          <pc:docMk/>
          <pc:sldMk cId="287848631" sldId="442"/>
        </pc:sldMkLst>
        <pc:spChg chg="mod">
          <ac:chgData name="Graham-Brown, Matthew P.M. (Dr.)" userId="S::mgb23@leicester.ac.uk::eeaa9a3b-d76d-4682-8946-49fb32238261" providerId="AD" clId="Web-{5F9FFE7F-D075-5988-5452-0E1A8F0584CD}" dt="2026-01-14T10:34:35.452" v="33" actId="20577"/>
          <ac:spMkLst>
            <pc:docMk/>
            <pc:sldMk cId="287848631" sldId="442"/>
            <ac:spMk id="2" creationId="{DF81DE23-5321-322B-853A-7742FEF5573E}"/>
          </ac:spMkLst>
        </pc:spChg>
        <pc:picChg chg="add mod ord">
          <ac:chgData name="Graham-Brown, Matthew P.M. (Dr.)" userId="S::mgb23@leicester.ac.uk::eeaa9a3b-d76d-4682-8946-49fb32238261" providerId="AD" clId="Web-{5F9FFE7F-D075-5988-5452-0E1A8F0584CD}" dt="2026-01-14T10:33:58.513" v="13" actId="14100"/>
          <ac:picMkLst>
            <pc:docMk/>
            <pc:sldMk cId="287848631" sldId="442"/>
            <ac:picMk id="4" creationId="{D64B863B-3920-680E-7442-F6B37A365101}"/>
          </ac:picMkLst>
        </pc:picChg>
      </pc:sldChg>
      <pc:sldChg chg="addSp delSp modSp new">
        <pc:chgData name="Graham-Brown, Matthew P.M. (Dr.)" userId="S::mgb23@leicester.ac.uk::eeaa9a3b-d76d-4682-8946-49fb32238261" providerId="AD" clId="Web-{5F9FFE7F-D075-5988-5452-0E1A8F0584CD}" dt="2026-01-14T11:39:32.525" v="319" actId="20577"/>
        <pc:sldMkLst>
          <pc:docMk/>
          <pc:sldMk cId="823877890" sldId="443"/>
        </pc:sldMkLst>
        <pc:spChg chg="mod">
          <ac:chgData name="Graham-Brown, Matthew P.M. (Dr.)" userId="S::mgb23@leicester.ac.uk::eeaa9a3b-d76d-4682-8946-49fb32238261" providerId="AD" clId="Web-{5F9FFE7F-D075-5988-5452-0E1A8F0584CD}" dt="2026-01-14T11:39:32.525" v="319" actId="20577"/>
          <ac:spMkLst>
            <pc:docMk/>
            <pc:sldMk cId="823877890" sldId="443"/>
            <ac:spMk id="2" creationId="{1878A9A6-33B9-E52A-B25A-71890BEA5F47}"/>
          </ac:spMkLst>
        </pc:spChg>
        <pc:picChg chg="add mod ord">
          <ac:chgData name="Graham-Brown, Matthew P.M. (Dr.)" userId="S::mgb23@leicester.ac.uk::eeaa9a3b-d76d-4682-8946-49fb32238261" providerId="AD" clId="Web-{5F9FFE7F-D075-5988-5452-0E1A8F0584CD}" dt="2026-01-14T10:53:19.885" v="47" actId="14100"/>
          <ac:picMkLst>
            <pc:docMk/>
            <pc:sldMk cId="823877890" sldId="443"/>
            <ac:picMk id="10" creationId="{1966A3E4-A668-AFF2-E44C-5A6D6998DB1C}"/>
          </ac:picMkLst>
        </pc:picChg>
      </pc:sldChg>
      <pc:sldChg chg="addSp delSp modSp new">
        <pc:chgData name="Graham-Brown, Matthew P.M. (Dr.)" userId="S::mgb23@leicester.ac.uk::eeaa9a3b-d76d-4682-8946-49fb32238261" providerId="AD" clId="Web-{5F9FFE7F-D075-5988-5452-0E1A8F0584CD}" dt="2026-01-14T10:55:24.764" v="75" actId="20577"/>
        <pc:sldMkLst>
          <pc:docMk/>
          <pc:sldMk cId="3940518933" sldId="444"/>
        </pc:sldMkLst>
        <pc:spChg chg="mod">
          <ac:chgData name="Graham-Brown, Matthew P.M. (Dr.)" userId="S::mgb23@leicester.ac.uk::eeaa9a3b-d76d-4682-8946-49fb32238261" providerId="AD" clId="Web-{5F9FFE7F-D075-5988-5452-0E1A8F0584CD}" dt="2026-01-14T10:55:24.764" v="75" actId="20577"/>
          <ac:spMkLst>
            <pc:docMk/>
            <pc:sldMk cId="3940518933" sldId="444"/>
            <ac:spMk id="2" creationId="{1F9C4E03-208F-AF5F-045B-5B908AF98C6B}"/>
          </ac:spMkLst>
        </pc:spChg>
        <pc:picChg chg="add mod ord">
          <ac:chgData name="Graham-Brown, Matthew P.M. (Dr.)" userId="S::mgb23@leicester.ac.uk::eeaa9a3b-d76d-4682-8946-49fb32238261" providerId="AD" clId="Web-{5F9FFE7F-D075-5988-5452-0E1A8F0584CD}" dt="2026-01-14T10:54:48.966" v="69"/>
          <ac:picMkLst>
            <pc:docMk/>
            <pc:sldMk cId="3940518933" sldId="444"/>
            <ac:picMk id="4" creationId="{6DCCB98D-91D7-A672-0E40-FB4BF9A46605}"/>
          </ac:picMkLst>
        </pc:picChg>
      </pc:sldChg>
      <pc:sldChg chg="addSp delSp modSp new">
        <pc:chgData name="Graham-Brown, Matthew P.M. (Dr.)" userId="S::mgb23@leicester.ac.uk::eeaa9a3b-d76d-4682-8946-49fb32238261" providerId="AD" clId="Web-{5F9FFE7F-D075-5988-5452-0E1A8F0584CD}" dt="2026-01-14T10:57:38.455" v="118" actId="1076"/>
        <pc:sldMkLst>
          <pc:docMk/>
          <pc:sldMk cId="3392441034" sldId="445"/>
        </pc:sldMkLst>
        <pc:spChg chg="mod">
          <ac:chgData name="Graham-Brown, Matthew P.M. (Dr.)" userId="S::mgb23@leicester.ac.uk::eeaa9a3b-d76d-4682-8946-49fb32238261" providerId="AD" clId="Web-{5F9FFE7F-D075-5988-5452-0E1A8F0584CD}" dt="2026-01-14T10:57:18.157" v="109" actId="1076"/>
          <ac:spMkLst>
            <pc:docMk/>
            <pc:sldMk cId="3392441034" sldId="445"/>
            <ac:spMk id="2" creationId="{E8E76371-A3CB-C0DC-5859-F838C364BD16}"/>
          </ac:spMkLst>
        </pc:spChg>
        <pc:spChg chg="add mod">
          <ac:chgData name="Graham-Brown, Matthew P.M. (Dr.)" userId="S::mgb23@leicester.ac.uk::eeaa9a3b-d76d-4682-8946-49fb32238261" providerId="AD" clId="Web-{5F9FFE7F-D075-5988-5452-0E1A8F0584CD}" dt="2026-01-14T10:57:33.048" v="117" actId="20577"/>
          <ac:spMkLst>
            <pc:docMk/>
            <pc:sldMk cId="3392441034" sldId="445"/>
            <ac:spMk id="6" creationId="{91F12579-8705-8C2D-20EE-54C4DA84A401}"/>
          </ac:spMkLst>
        </pc:spChg>
        <pc:picChg chg="add mod ord">
          <ac:chgData name="Graham-Brown, Matthew P.M. (Dr.)" userId="S::mgb23@leicester.ac.uk::eeaa9a3b-d76d-4682-8946-49fb32238261" providerId="AD" clId="Web-{5F9FFE7F-D075-5988-5452-0E1A8F0584CD}" dt="2026-01-14T10:57:38.455" v="118" actId="1076"/>
          <ac:picMkLst>
            <pc:docMk/>
            <pc:sldMk cId="3392441034" sldId="445"/>
            <ac:picMk id="4" creationId="{07E1BB52-E77B-ACD3-F77A-5486E1AAED8A}"/>
          </ac:picMkLst>
        </pc:picChg>
      </pc:sldChg>
      <pc:sldChg chg="addSp delSp modSp new">
        <pc:chgData name="Graham-Brown, Matthew P.M. (Dr.)" userId="S::mgb23@leicester.ac.uk::eeaa9a3b-d76d-4682-8946-49fb32238261" providerId="AD" clId="Web-{5F9FFE7F-D075-5988-5452-0E1A8F0584CD}" dt="2026-01-14T11:38:52.868" v="313" actId="20577"/>
        <pc:sldMkLst>
          <pc:docMk/>
          <pc:sldMk cId="3759791786" sldId="446"/>
        </pc:sldMkLst>
        <pc:spChg chg="add mod">
          <ac:chgData name="Graham-Brown, Matthew P.M. (Dr.)" userId="S::mgb23@leicester.ac.uk::eeaa9a3b-d76d-4682-8946-49fb32238261" providerId="AD" clId="Web-{5F9FFE7F-D075-5988-5452-0E1A8F0584CD}" dt="2026-01-14T11:38:52.868" v="313" actId="20577"/>
          <ac:spMkLst>
            <pc:docMk/>
            <pc:sldMk cId="3759791786" sldId="446"/>
            <ac:spMk id="9" creationId="{2C11584D-EB87-FAD6-3765-D5E6ADB224A3}"/>
          </ac:spMkLst>
        </pc:spChg>
        <pc:grpChg chg="add mod">
          <ac:chgData name="Graham-Brown, Matthew P.M. (Dr.)" userId="S::mgb23@leicester.ac.uk::eeaa9a3b-d76d-4682-8946-49fb32238261" providerId="AD" clId="Web-{5F9FFE7F-D075-5988-5452-0E1A8F0584CD}" dt="2026-01-14T11:38:25.008" v="294" actId="14100"/>
          <ac:grpSpMkLst>
            <pc:docMk/>
            <pc:sldMk cId="3759791786" sldId="446"/>
            <ac:grpSpMk id="5" creationId="{2B25A442-082F-4FD4-9D63-20557CFE3C3E}"/>
          </ac:grpSpMkLst>
        </pc:grpChg>
        <pc:picChg chg="add mod">
          <ac:chgData name="Graham-Brown, Matthew P.M. (Dr.)" userId="S::mgb23@leicester.ac.uk::eeaa9a3b-d76d-4682-8946-49fb32238261" providerId="AD" clId="Web-{5F9FFE7F-D075-5988-5452-0E1A8F0584CD}" dt="2026-01-14T11:37:45.491" v="279" actId="1076"/>
          <ac:picMkLst>
            <pc:docMk/>
            <pc:sldMk cId="3759791786" sldId="446"/>
            <ac:picMk id="4" creationId="{B36FC7EF-F9C9-45D3-A16C-60A61DD0C5AA}"/>
          </ac:picMkLst>
        </pc:picChg>
        <pc:picChg chg="add">
          <ac:chgData name="Graham-Brown, Matthew P.M. (Dr.)" userId="S::mgb23@leicester.ac.uk::eeaa9a3b-d76d-4682-8946-49fb32238261" providerId="AD" clId="Web-{5F9FFE7F-D075-5988-5452-0E1A8F0584CD}" dt="2026-01-14T11:37:20.365" v="272"/>
          <ac:picMkLst>
            <pc:docMk/>
            <pc:sldMk cId="3759791786" sldId="446"/>
            <ac:picMk id="6" creationId="{5D42E643-DA0E-4FA3-A368-A764638CFEEE}"/>
          </ac:picMkLst>
        </pc:picChg>
        <pc:picChg chg="add">
          <ac:chgData name="Graham-Brown, Matthew P.M. (Dr.)" userId="S::mgb23@leicester.ac.uk::eeaa9a3b-d76d-4682-8946-49fb32238261" providerId="AD" clId="Web-{5F9FFE7F-D075-5988-5452-0E1A8F0584CD}" dt="2026-01-14T11:37:20.365" v="272"/>
          <ac:picMkLst>
            <pc:docMk/>
            <pc:sldMk cId="3759791786" sldId="446"/>
            <ac:picMk id="7" creationId="{2837EE99-545D-457F-8993-4DF1ED4CD20A}"/>
          </ac:picMkLst>
        </pc:picChg>
      </pc:sldChg>
      <pc:sldChg chg="modSp new">
        <pc:chgData name="Graham-Brown, Matthew P.M. (Dr.)" userId="S::mgb23@leicester.ac.uk::eeaa9a3b-d76d-4682-8946-49fb32238261" providerId="AD" clId="Web-{5F9FFE7F-D075-5988-5452-0E1A8F0584CD}" dt="2026-01-14T11:48:33.584" v="536" actId="20577"/>
        <pc:sldMkLst>
          <pc:docMk/>
          <pc:sldMk cId="1699867466" sldId="447"/>
        </pc:sldMkLst>
        <pc:spChg chg="mod">
          <ac:chgData name="Graham-Brown, Matthew P.M. (Dr.)" userId="S::mgb23@leicester.ac.uk::eeaa9a3b-d76d-4682-8946-49fb32238261" providerId="AD" clId="Web-{5F9FFE7F-D075-5988-5452-0E1A8F0584CD}" dt="2026-01-14T11:42:56.609" v="368" actId="20577"/>
          <ac:spMkLst>
            <pc:docMk/>
            <pc:sldMk cId="1699867466" sldId="447"/>
            <ac:spMk id="2" creationId="{34F23D14-7E65-49BE-47CA-8B4F24658E0F}"/>
          </ac:spMkLst>
        </pc:spChg>
        <pc:spChg chg="mod">
          <ac:chgData name="Graham-Brown, Matthew P.M. (Dr.)" userId="S::mgb23@leicester.ac.uk::eeaa9a3b-d76d-4682-8946-49fb32238261" providerId="AD" clId="Web-{5F9FFE7F-D075-5988-5452-0E1A8F0584CD}" dt="2026-01-14T11:48:33.584" v="536" actId="20577"/>
          <ac:spMkLst>
            <pc:docMk/>
            <pc:sldMk cId="1699867466" sldId="447"/>
            <ac:spMk id="3" creationId="{8EA42F3A-6AF2-D42C-5E27-C0BC6D396CB0}"/>
          </ac:spMkLst>
        </pc:spChg>
      </pc:sldChg>
      <pc:sldChg chg="addSp delSp modSp new">
        <pc:chgData name="Graham-Brown, Matthew P.M. (Dr.)" userId="S::mgb23@leicester.ac.uk::eeaa9a3b-d76d-4682-8946-49fb32238261" providerId="AD" clId="Web-{5F9FFE7F-D075-5988-5452-0E1A8F0584CD}" dt="2026-01-14T12:15:10.725" v="853" actId="20577"/>
        <pc:sldMkLst>
          <pc:docMk/>
          <pc:sldMk cId="849640608" sldId="448"/>
        </pc:sldMkLst>
        <pc:spChg chg="mod">
          <ac:chgData name="Graham-Brown, Matthew P.M. (Dr.)" userId="S::mgb23@leicester.ac.uk::eeaa9a3b-d76d-4682-8946-49fb32238261" providerId="AD" clId="Web-{5F9FFE7F-D075-5988-5452-0E1A8F0584CD}" dt="2026-01-14T12:15:10.725" v="853" actId="20577"/>
          <ac:spMkLst>
            <pc:docMk/>
            <pc:sldMk cId="849640608" sldId="448"/>
            <ac:spMk id="2" creationId="{B1A20DA0-5C5D-36E2-FCC6-F97A475BCDD5}"/>
          </ac:spMkLst>
        </pc:spChg>
        <pc:graphicFrameChg chg="add mod ord modGraphic">
          <ac:chgData name="Graham-Brown, Matthew P.M. (Dr.)" userId="S::mgb23@leicester.ac.uk::eeaa9a3b-d76d-4682-8946-49fb32238261" providerId="AD" clId="Web-{5F9FFE7F-D075-5988-5452-0E1A8F0584CD}" dt="2026-01-14T12:15:04.771" v="844" actId="20577"/>
          <ac:graphicFrameMkLst>
            <pc:docMk/>
            <pc:sldMk cId="849640608" sldId="448"/>
            <ac:graphicFrameMk id="4" creationId="{1F175C81-689E-2D74-78B3-1ABB81E0F65D}"/>
          </ac:graphicFrameMkLst>
        </pc:graphicFrameChg>
      </pc:sldChg>
      <pc:sldChg chg="add replId">
        <pc:chgData name="Graham-Brown, Matthew P.M. (Dr.)" userId="S::mgb23@leicester.ac.uk::eeaa9a3b-d76d-4682-8946-49fb32238261" providerId="AD" clId="Web-{5F9FFE7F-D075-5988-5452-0E1A8F0584CD}" dt="2026-01-14T12:17:20.004" v="881"/>
        <pc:sldMkLst>
          <pc:docMk/>
          <pc:sldMk cId="3710901944" sldId="450"/>
        </pc:sldMkLst>
      </pc:sldChg>
      <pc:sldChg chg="add replId">
        <pc:chgData name="Graham-Brown, Matthew P.M. (Dr.)" userId="S::mgb23@leicester.ac.uk::eeaa9a3b-d76d-4682-8946-49fb32238261" providerId="AD" clId="Web-{5F9FFE7F-D075-5988-5452-0E1A8F0584CD}" dt="2026-01-14T12:18:32.057" v="894"/>
        <pc:sldMkLst>
          <pc:docMk/>
          <pc:sldMk cId="256589381" sldId="452"/>
        </pc:sldMkLst>
      </pc:sldChg>
      <pc:sldChg chg="add replId">
        <pc:chgData name="Graham-Brown, Matthew P.M. (Dr.)" userId="S::mgb23@leicester.ac.uk::eeaa9a3b-d76d-4682-8946-49fb32238261" providerId="AD" clId="Web-{5F9FFE7F-D075-5988-5452-0E1A8F0584CD}" dt="2026-01-14T12:18:32.166" v="895"/>
        <pc:sldMkLst>
          <pc:docMk/>
          <pc:sldMk cId="301032663" sldId="453"/>
        </pc:sldMkLst>
      </pc:sldChg>
      <pc:sldChg chg="add replId">
        <pc:chgData name="Graham-Brown, Matthew P.M. (Dr.)" userId="S::mgb23@leicester.ac.uk::eeaa9a3b-d76d-4682-8946-49fb32238261" providerId="AD" clId="Web-{5F9FFE7F-D075-5988-5452-0E1A8F0584CD}" dt="2026-01-14T12:18:32.291" v="896"/>
        <pc:sldMkLst>
          <pc:docMk/>
          <pc:sldMk cId="439225795" sldId="454"/>
        </pc:sldMkLst>
      </pc:sldChg>
      <pc:sldChg chg="add replId">
        <pc:chgData name="Graham-Brown, Matthew P.M. (Dr.)" userId="S::mgb23@leicester.ac.uk::eeaa9a3b-d76d-4682-8946-49fb32238261" providerId="AD" clId="Web-{5F9FFE7F-D075-5988-5452-0E1A8F0584CD}" dt="2026-01-14T12:18:32.401" v="897"/>
        <pc:sldMkLst>
          <pc:docMk/>
          <pc:sldMk cId="916950027" sldId="455"/>
        </pc:sldMkLst>
      </pc:sldChg>
      <pc:sldChg chg="add replId">
        <pc:chgData name="Graham-Brown, Matthew P.M. (Dr.)" userId="S::mgb23@leicester.ac.uk::eeaa9a3b-d76d-4682-8946-49fb32238261" providerId="AD" clId="Web-{5F9FFE7F-D075-5988-5452-0E1A8F0584CD}" dt="2026-01-14T12:18:32.510" v="898"/>
        <pc:sldMkLst>
          <pc:docMk/>
          <pc:sldMk cId="4225953972" sldId="456"/>
        </pc:sldMkLst>
      </pc:sldChg>
      <pc:sldChg chg="add replId">
        <pc:chgData name="Graham-Brown, Matthew P.M. (Dr.)" userId="S::mgb23@leicester.ac.uk::eeaa9a3b-d76d-4682-8946-49fb32238261" providerId="AD" clId="Web-{5F9FFE7F-D075-5988-5452-0E1A8F0584CD}" dt="2026-01-14T12:18:32.619" v="899"/>
        <pc:sldMkLst>
          <pc:docMk/>
          <pc:sldMk cId="3766800809" sldId="457"/>
        </pc:sldMkLst>
      </pc:sldChg>
      <pc:sldChg chg="addSp delSp modSp new">
        <pc:chgData name="Graham-Brown, Matthew P.M. (Dr.)" userId="S::mgb23@leicester.ac.uk::eeaa9a3b-d76d-4682-8946-49fb32238261" providerId="AD" clId="Web-{5F9FFE7F-D075-5988-5452-0E1A8F0584CD}" dt="2026-01-14T13:34:58.730" v="1037" actId="20577"/>
        <pc:sldMkLst>
          <pc:docMk/>
          <pc:sldMk cId="1065707955" sldId="458"/>
        </pc:sldMkLst>
        <pc:spChg chg="mod">
          <ac:chgData name="Graham-Brown, Matthew P.M. (Dr.)" userId="S::mgb23@leicester.ac.uk::eeaa9a3b-d76d-4682-8946-49fb32238261" providerId="AD" clId="Web-{5F9FFE7F-D075-5988-5452-0E1A8F0584CD}" dt="2026-01-14T13:34:58.730" v="1037" actId="20577"/>
          <ac:spMkLst>
            <pc:docMk/>
            <pc:sldMk cId="1065707955" sldId="458"/>
            <ac:spMk id="2" creationId="{EE5616AF-24C8-2282-4BBF-89FFFB6ACBC0}"/>
          </ac:spMkLst>
        </pc:spChg>
        <pc:picChg chg="add mod ord">
          <ac:chgData name="Graham-Brown, Matthew P.M. (Dr.)" userId="S::mgb23@leicester.ac.uk::eeaa9a3b-d76d-4682-8946-49fb32238261" providerId="AD" clId="Web-{5F9FFE7F-D075-5988-5452-0E1A8F0584CD}" dt="2026-01-14T13:34:31.855" v="1012" actId="1076"/>
          <ac:picMkLst>
            <pc:docMk/>
            <pc:sldMk cId="1065707955" sldId="458"/>
            <ac:picMk id="7" creationId="{9422D27D-9071-0452-1881-13D46DDFEF19}"/>
          </ac:picMkLst>
        </pc:picChg>
        <pc:picChg chg="add mod">
          <ac:chgData name="Graham-Brown, Matthew P.M. (Dr.)" userId="S::mgb23@leicester.ac.uk::eeaa9a3b-d76d-4682-8946-49fb32238261" providerId="AD" clId="Web-{5F9FFE7F-D075-5988-5452-0E1A8F0584CD}" dt="2026-01-14T13:34:31.871" v="1013" actId="1076"/>
          <ac:picMkLst>
            <pc:docMk/>
            <pc:sldMk cId="1065707955" sldId="458"/>
            <ac:picMk id="8" creationId="{A8ACAAD5-0787-3714-E661-59D370B5D01C}"/>
          </ac:picMkLst>
        </pc:picChg>
        <pc:picChg chg="add mod">
          <ac:chgData name="Graham-Brown, Matthew P.M. (Dr.)" userId="S::mgb23@leicester.ac.uk::eeaa9a3b-d76d-4682-8946-49fb32238261" providerId="AD" clId="Web-{5F9FFE7F-D075-5988-5452-0E1A8F0584CD}" dt="2026-01-14T13:34:31.871" v="1014" actId="1076"/>
          <ac:picMkLst>
            <pc:docMk/>
            <pc:sldMk cId="1065707955" sldId="458"/>
            <ac:picMk id="9" creationId="{E6217116-564A-90F0-D02C-D4DCDBCB67A7}"/>
          </ac:picMkLst>
        </pc:picChg>
        <pc:picChg chg="add mod">
          <ac:chgData name="Graham-Brown, Matthew P.M. (Dr.)" userId="S::mgb23@leicester.ac.uk::eeaa9a3b-d76d-4682-8946-49fb32238261" providerId="AD" clId="Web-{5F9FFE7F-D075-5988-5452-0E1A8F0584CD}" dt="2026-01-14T13:34:31.886" v="1015" actId="1076"/>
          <ac:picMkLst>
            <pc:docMk/>
            <pc:sldMk cId="1065707955" sldId="458"/>
            <ac:picMk id="10" creationId="{D729D230-F3C2-82B2-D1B7-0BBD2A721B5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118EC4-321E-4C14-A667-CCA304A3E307}"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GB"/>
        </a:p>
      </dgm:t>
    </dgm:pt>
    <dgm:pt modelId="{9D0D3E0F-21C0-43CB-BDBB-9095CF6083B0}">
      <dgm:prSet phldrT="[Text]" phldr="0"/>
      <dgm:spPr/>
      <dgm:t>
        <a:bodyPr/>
        <a:lstStyle/>
        <a:p>
          <a:pPr rtl="0"/>
          <a:r>
            <a:rPr lang="en-GB" dirty="0">
              <a:latin typeface="Calibri Light" panose="020F0302020204030204"/>
            </a:rPr>
            <a:t>Initial in person/online session for </a:t>
          </a:r>
          <a:r>
            <a:rPr lang="en-GB" b="1" i="1" dirty="0">
              <a:latin typeface="Calibri Light" panose="020F0302020204030204"/>
            </a:rPr>
            <a:t>staff</a:t>
          </a:r>
          <a:endParaRPr lang="en-GB" b="1" i="1" dirty="0"/>
        </a:p>
      </dgm:t>
    </dgm:pt>
    <dgm:pt modelId="{794C762B-A61D-4057-9769-0EC9669D3FAA}" type="parTrans" cxnId="{547B0792-1AAA-47EF-A7E4-4FAE449A94B7}">
      <dgm:prSet/>
      <dgm:spPr/>
      <dgm:t>
        <a:bodyPr/>
        <a:lstStyle/>
        <a:p>
          <a:endParaRPr lang="en-GB"/>
        </a:p>
      </dgm:t>
    </dgm:pt>
    <dgm:pt modelId="{5AFD161B-B39F-4F9D-B396-599F279ADCF6}" type="sibTrans" cxnId="{547B0792-1AAA-47EF-A7E4-4FAE449A94B7}">
      <dgm:prSet/>
      <dgm:spPr/>
      <dgm:t>
        <a:bodyPr/>
        <a:lstStyle/>
        <a:p>
          <a:endParaRPr lang="en-GB"/>
        </a:p>
      </dgm:t>
    </dgm:pt>
    <dgm:pt modelId="{BC02C776-C3ED-47D7-A1AA-093F8E67D8D3}">
      <dgm:prSet phldrT="[Text]" phldr="0"/>
      <dgm:spPr/>
      <dgm:t>
        <a:bodyPr/>
        <a:lstStyle/>
        <a:p>
          <a:pPr rtl="0"/>
          <a:r>
            <a:rPr lang="en-GB" dirty="0">
              <a:latin typeface="Calibri Light" panose="020F0302020204030204"/>
            </a:rPr>
            <a:t>Setting a date for the in person (or virtual) session for </a:t>
          </a:r>
          <a:r>
            <a:rPr lang="en-GB" b="1" i="1" dirty="0">
              <a:latin typeface="Calibri Light" panose="020F0302020204030204"/>
            </a:rPr>
            <a:t>patients</a:t>
          </a:r>
          <a:endParaRPr lang="en-GB" b="1" i="1" dirty="0"/>
        </a:p>
      </dgm:t>
    </dgm:pt>
    <dgm:pt modelId="{1DEAEF13-6B03-4C75-BCF2-37E0B3BC6A09}" type="parTrans" cxnId="{719E3DFE-CE99-4D5F-B33E-0242C293CBA3}">
      <dgm:prSet/>
      <dgm:spPr/>
      <dgm:t>
        <a:bodyPr/>
        <a:lstStyle/>
        <a:p>
          <a:endParaRPr lang="en-GB"/>
        </a:p>
      </dgm:t>
    </dgm:pt>
    <dgm:pt modelId="{AE5CFC97-0399-4EBC-8432-26A1CFCB3053}" type="sibTrans" cxnId="{719E3DFE-CE99-4D5F-B33E-0242C293CBA3}">
      <dgm:prSet/>
      <dgm:spPr/>
      <dgm:t>
        <a:bodyPr/>
        <a:lstStyle/>
        <a:p>
          <a:endParaRPr lang="en-GB"/>
        </a:p>
      </dgm:t>
    </dgm:pt>
    <dgm:pt modelId="{0AF7A504-5EF5-402B-841C-47F06B722929}">
      <dgm:prSet phldrT="[Text]" phldr="0"/>
      <dgm:spPr/>
      <dgm:t>
        <a:bodyPr/>
        <a:lstStyle/>
        <a:p>
          <a:pPr rtl="0"/>
          <a:r>
            <a:rPr lang="en-GB" dirty="0">
              <a:latin typeface="Calibri Light" panose="020F0302020204030204"/>
            </a:rPr>
            <a:t>Text messaging to patients with CKD inviting to the in person education session (can include immediate link to digital platform), 2 &amp; 4 weeks prior to in person event. Plus in practice advertising</a:t>
          </a:r>
          <a:endParaRPr lang="en-GB" dirty="0"/>
        </a:p>
      </dgm:t>
    </dgm:pt>
    <dgm:pt modelId="{83CC3DE0-C2AC-4DE4-83D0-B8D48C46FE13}" type="parTrans" cxnId="{9F83A8CD-66D4-4AA5-8583-36B6091990FA}">
      <dgm:prSet/>
      <dgm:spPr/>
      <dgm:t>
        <a:bodyPr/>
        <a:lstStyle/>
        <a:p>
          <a:endParaRPr lang="en-GB"/>
        </a:p>
      </dgm:t>
    </dgm:pt>
    <dgm:pt modelId="{AE42A1E5-2785-4F35-B06D-C53E7270AD37}" type="sibTrans" cxnId="{9F83A8CD-66D4-4AA5-8583-36B6091990FA}">
      <dgm:prSet/>
      <dgm:spPr/>
      <dgm:t>
        <a:bodyPr/>
        <a:lstStyle/>
        <a:p>
          <a:endParaRPr lang="en-GB"/>
        </a:p>
      </dgm:t>
    </dgm:pt>
    <dgm:pt modelId="{E9C07971-2E6C-4BF7-92C0-B2A6BC040756}">
      <dgm:prSet phldrT="[Text]" phldr="0"/>
      <dgm:spPr/>
      <dgm:t>
        <a:bodyPr/>
        <a:lstStyle/>
        <a:p>
          <a:pPr rtl="0"/>
          <a:r>
            <a:rPr lang="en-GB" dirty="0">
              <a:latin typeface="Calibri Light" panose="020F0302020204030204"/>
            </a:rPr>
            <a:t>In person patient (and staff) education session with support for patients to access the program </a:t>
          </a:r>
          <a:endParaRPr lang="en-GB" dirty="0"/>
        </a:p>
      </dgm:t>
    </dgm:pt>
    <dgm:pt modelId="{1B9CF52D-E1BA-45EA-8229-908312349819}" type="parTrans" cxnId="{B4BA6954-F0D4-4739-838C-74D856C84C1F}">
      <dgm:prSet/>
      <dgm:spPr/>
      <dgm:t>
        <a:bodyPr/>
        <a:lstStyle/>
        <a:p>
          <a:endParaRPr lang="en-GB"/>
        </a:p>
      </dgm:t>
    </dgm:pt>
    <dgm:pt modelId="{3D883B64-10BD-4F0C-BCFE-109D6EF0DC45}" type="sibTrans" cxnId="{B4BA6954-F0D4-4739-838C-74D856C84C1F}">
      <dgm:prSet/>
      <dgm:spPr/>
      <dgm:t>
        <a:bodyPr/>
        <a:lstStyle/>
        <a:p>
          <a:endParaRPr lang="en-GB"/>
        </a:p>
      </dgm:t>
    </dgm:pt>
    <dgm:pt modelId="{EC02642A-548B-42D4-B7BE-41E7C51023AF}">
      <dgm:prSet phldrT="[Text]" phldr="0"/>
      <dgm:spPr/>
      <dgm:t>
        <a:bodyPr/>
        <a:lstStyle/>
        <a:p>
          <a:pPr rtl="0"/>
          <a:r>
            <a:rPr lang="en-GB" dirty="0">
              <a:latin typeface="Calibri Light" panose="020F0302020204030204"/>
            </a:rPr>
            <a:t>In practice flyers and posters. Staff distribution. Scheduled reminder text messaging</a:t>
          </a:r>
          <a:endParaRPr lang="en-GB" dirty="0"/>
        </a:p>
      </dgm:t>
    </dgm:pt>
    <dgm:pt modelId="{77507E38-7695-4B4D-94D6-732E364B9503}" type="parTrans" cxnId="{AED20282-ACBF-486C-9450-CE18EABA967B}">
      <dgm:prSet/>
      <dgm:spPr/>
      <dgm:t>
        <a:bodyPr/>
        <a:lstStyle/>
        <a:p>
          <a:endParaRPr lang="en-GB"/>
        </a:p>
      </dgm:t>
    </dgm:pt>
    <dgm:pt modelId="{11D597FC-C756-42EE-8ECF-EE6A3CB4173C}" type="sibTrans" cxnId="{AED20282-ACBF-486C-9450-CE18EABA967B}">
      <dgm:prSet/>
      <dgm:spPr/>
      <dgm:t>
        <a:bodyPr/>
        <a:lstStyle/>
        <a:p>
          <a:endParaRPr lang="en-GB"/>
        </a:p>
      </dgm:t>
    </dgm:pt>
    <dgm:pt modelId="{0EFF8CBA-AB5A-41CA-AA04-1CA5A6ADE337}" type="pres">
      <dgm:prSet presAssocID="{6F118EC4-321E-4C14-A667-CCA304A3E307}" presName="Name0" presStyleCnt="0">
        <dgm:presLayoutVars>
          <dgm:dir/>
          <dgm:resizeHandles val="exact"/>
        </dgm:presLayoutVars>
      </dgm:prSet>
      <dgm:spPr/>
    </dgm:pt>
    <dgm:pt modelId="{239ACDBC-2D30-41FC-811E-31A79D764709}" type="pres">
      <dgm:prSet presAssocID="{9D0D3E0F-21C0-43CB-BDBB-9095CF6083B0}" presName="node" presStyleLbl="node1" presStyleIdx="0" presStyleCnt="5">
        <dgm:presLayoutVars>
          <dgm:bulletEnabled val="1"/>
        </dgm:presLayoutVars>
      </dgm:prSet>
      <dgm:spPr/>
    </dgm:pt>
    <dgm:pt modelId="{C49254EE-E731-4930-AAD9-8B3EA7ACA353}" type="pres">
      <dgm:prSet presAssocID="{5AFD161B-B39F-4F9D-B396-599F279ADCF6}" presName="sibTrans" presStyleLbl="sibTrans1D1" presStyleIdx="0" presStyleCnt="4"/>
      <dgm:spPr/>
    </dgm:pt>
    <dgm:pt modelId="{237EF6A5-4627-47CF-841D-319FEA942875}" type="pres">
      <dgm:prSet presAssocID="{5AFD161B-B39F-4F9D-B396-599F279ADCF6}" presName="connectorText" presStyleLbl="sibTrans1D1" presStyleIdx="0" presStyleCnt="4"/>
      <dgm:spPr/>
    </dgm:pt>
    <dgm:pt modelId="{7829E5E6-0F39-4C8B-A1FC-F4CC3BB15D1E}" type="pres">
      <dgm:prSet presAssocID="{BC02C776-C3ED-47D7-A1AA-093F8E67D8D3}" presName="node" presStyleLbl="node1" presStyleIdx="1" presStyleCnt="5">
        <dgm:presLayoutVars>
          <dgm:bulletEnabled val="1"/>
        </dgm:presLayoutVars>
      </dgm:prSet>
      <dgm:spPr/>
    </dgm:pt>
    <dgm:pt modelId="{E68753E4-B86D-4BAF-9E66-0529DC55AE3C}" type="pres">
      <dgm:prSet presAssocID="{AE5CFC97-0399-4EBC-8432-26A1CFCB3053}" presName="sibTrans" presStyleLbl="sibTrans1D1" presStyleIdx="1" presStyleCnt="4"/>
      <dgm:spPr/>
    </dgm:pt>
    <dgm:pt modelId="{14489448-4DA7-40AA-8540-264A3ACBB52C}" type="pres">
      <dgm:prSet presAssocID="{AE5CFC97-0399-4EBC-8432-26A1CFCB3053}" presName="connectorText" presStyleLbl="sibTrans1D1" presStyleIdx="1" presStyleCnt="4"/>
      <dgm:spPr/>
    </dgm:pt>
    <dgm:pt modelId="{A0890DCB-3187-4A99-A47F-78E7532940C0}" type="pres">
      <dgm:prSet presAssocID="{0AF7A504-5EF5-402B-841C-47F06B722929}" presName="node" presStyleLbl="node1" presStyleIdx="2" presStyleCnt="5">
        <dgm:presLayoutVars>
          <dgm:bulletEnabled val="1"/>
        </dgm:presLayoutVars>
      </dgm:prSet>
      <dgm:spPr/>
    </dgm:pt>
    <dgm:pt modelId="{BA563453-810A-4121-9EF5-9E93692AD163}" type="pres">
      <dgm:prSet presAssocID="{AE42A1E5-2785-4F35-B06D-C53E7270AD37}" presName="sibTrans" presStyleLbl="sibTrans1D1" presStyleIdx="2" presStyleCnt="4"/>
      <dgm:spPr/>
    </dgm:pt>
    <dgm:pt modelId="{878CE921-3BB9-4968-BD26-21E2B1DFFDF2}" type="pres">
      <dgm:prSet presAssocID="{AE42A1E5-2785-4F35-B06D-C53E7270AD37}" presName="connectorText" presStyleLbl="sibTrans1D1" presStyleIdx="2" presStyleCnt="4"/>
      <dgm:spPr/>
    </dgm:pt>
    <dgm:pt modelId="{653C04B0-33A1-4337-909B-595659706E87}" type="pres">
      <dgm:prSet presAssocID="{E9C07971-2E6C-4BF7-92C0-B2A6BC040756}" presName="node" presStyleLbl="node1" presStyleIdx="3" presStyleCnt="5">
        <dgm:presLayoutVars>
          <dgm:bulletEnabled val="1"/>
        </dgm:presLayoutVars>
      </dgm:prSet>
      <dgm:spPr/>
    </dgm:pt>
    <dgm:pt modelId="{B70FEF98-B10D-42E1-8EC8-ACEA094AD9C8}" type="pres">
      <dgm:prSet presAssocID="{3D883B64-10BD-4F0C-BCFE-109D6EF0DC45}" presName="sibTrans" presStyleLbl="sibTrans1D1" presStyleIdx="3" presStyleCnt="4"/>
      <dgm:spPr/>
    </dgm:pt>
    <dgm:pt modelId="{FA83B0CF-C8B9-4391-980A-1126A62A280B}" type="pres">
      <dgm:prSet presAssocID="{3D883B64-10BD-4F0C-BCFE-109D6EF0DC45}" presName="connectorText" presStyleLbl="sibTrans1D1" presStyleIdx="3" presStyleCnt="4"/>
      <dgm:spPr/>
    </dgm:pt>
    <dgm:pt modelId="{739285F2-5B94-4E91-8408-94E8B13F3099}" type="pres">
      <dgm:prSet presAssocID="{EC02642A-548B-42D4-B7BE-41E7C51023AF}" presName="node" presStyleLbl="node1" presStyleIdx="4" presStyleCnt="5">
        <dgm:presLayoutVars>
          <dgm:bulletEnabled val="1"/>
        </dgm:presLayoutVars>
      </dgm:prSet>
      <dgm:spPr/>
    </dgm:pt>
  </dgm:ptLst>
  <dgm:cxnLst>
    <dgm:cxn modelId="{C1A54C31-022E-4699-BE95-327CC35D8BB3}" type="presOf" srcId="{5AFD161B-B39F-4F9D-B396-599F279ADCF6}" destId="{237EF6A5-4627-47CF-841D-319FEA942875}" srcOrd="1" destOrd="0" presId="urn:microsoft.com/office/officeart/2005/8/layout/bProcess3"/>
    <dgm:cxn modelId="{3ED32742-D536-4741-8067-4C1F4599334A}" type="presOf" srcId="{5AFD161B-B39F-4F9D-B396-599F279ADCF6}" destId="{C49254EE-E731-4930-AAD9-8B3EA7ACA353}" srcOrd="0" destOrd="0" presId="urn:microsoft.com/office/officeart/2005/8/layout/bProcess3"/>
    <dgm:cxn modelId="{68F62765-EC57-465C-BD82-4B595E4684C0}" type="presOf" srcId="{AE5CFC97-0399-4EBC-8432-26A1CFCB3053}" destId="{E68753E4-B86D-4BAF-9E66-0529DC55AE3C}" srcOrd="0" destOrd="0" presId="urn:microsoft.com/office/officeart/2005/8/layout/bProcess3"/>
    <dgm:cxn modelId="{FDEAEA69-A8AF-4BF6-AC2F-48BB005625C9}" type="presOf" srcId="{0AF7A504-5EF5-402B-841C-47F06B722929}" destId="{A0890DCB-3187-4A99-A47F-78E7532940C0}" srcOrd="0" destOrd="0" presId="urn:microsoft.com/office/officeart/2005/8/layout/bProcess3"/>
    <dgm:cxn modelId="{D0651671-BBE0-43A9-B963-1DE64B8C402D}" type="presOf" srcId="{AE42A1E5-2785-4F35-B06D-C53E7270AD37}" destId="{878CE921-3BB9-4968-BD26-21E2B1DFFDF2}" srcOrd="1" destOrd="0" presId="urn:microsoft.com/office/officeart/2005/8/layout/bProcess3"/>
    <dgm:cxn modelId="{B4BA6954-F0D4-4739-838C-74D856C84C1F}" srcId="{6F118EC4-321E-4C14-A667-CCA304A3E307}" destId="{E9C07971-2E6C-4BF7-92C0-B2A6BC040756}" srcOrd="3" destOrd="0" parTransId="{1B9CF52D-E1BA-45EA-8229-908312349819}" sibTransId="{3D883B64-10BD-4F0C-BCFE-109D6EF0DC45}"/>
    <dgm:cxn modelId="{AED20282-ACBF-486C-9450-CE18EABA967B}" srcId="{6F118EC4-321E-4C14-A667-CCA304A3E307}" destId="{EC02642A-548B-42D4-B7BE-41E7C51023AF}" srcOrd="4" destOrd="0" parTransId="{77507E38-7695-4B4D-94D6-732E364B9503}" sibTransId="{11D597FC-C756-42EE-8ECF-EE6A3CB4173C}"/>
    <dgm:cxn modelId="{25C41F91-36CC-4CDB-9CBB-038E075E07D6}" type="presOf" srcId="{E9C07971-2E6C-4BF7-92C0-B2A6BC040756}" destId="{653C04B0-33A1-4337-909B-595659706E87}" srcOrd="0" destOrd="0" presId="urn:microsoft.com/office/officeart/2005/8/layout/bProcess3"/>
    <dgm:cxn modelId="{547B0792-1AAA-47EF-A7E4-4FAE449A94B7}" srcId="{6F118EC4-321E-4C14-A667-CCA304A3E307}" destId="{9D0D3E0F-21C0-43CB-BDBB-9095CF6083B0}" srcOrd="0" destOrd="0" parTransId="{794C762B-A61D-4057-9769-0EC9669D3FAA}" sibTransId="{5AFD161B-B39F-4F9D-B396-599F279ADCF6}"/>
    <dgm:cxn modelId="{5D4B76A9-A5A7-4C4B-BB2A-8835C16A4D4A}" type="presOf" srcId="{6F118EC4-321E-4C14-A667-CCA304A3E307}" destId="{0EFF8CBA-AB5A-41CA-AA04-1CA5A6ADE337}" srcOrd="0" destOrd="0" presId="urn:microsoft.com/office/officeart/2005/8/layout/bProcess3"/>
    <dgm:cxn modelId="{6F5B2AAD-B41F-4826-8ABB-C248C3D13B6D}" type="presOf" srcId="{AE42A1E5-2785-4F35-B06D-C53E7270AD37}" destId="{BA563453-810A-4121-9EF5-9E93692AD163}" srcOrd="0" destOrd="0" presId="urn:microsoft.com/office/officeart/2005/8/layout/bProcess3"/>
    <dgm:cxn modelId="{530852B1-91D6-462C-A877-70D4C41A9C1C}" type="presOf" srcId="{3D883B64-10BD-4F0C-BCFE-109D6EF0DC45}" destId="{FA83B0CF-C8B9-4391-980A-1126A62A280B}" srcOrd="1" destOrd="0" presId="urn:microsoft.com/office/officeart/2005/8/layout/bProcess3"/>
    <dgm:cxn modelId="{3CDF96BD-12EF-40D2-A774-101BED37549B}" type="presOf" srcId="{AE5CFC97-0399-4EBC-8432-26A1CFCB3053}" destId="{14489448-4DA7-40AA-8540-264A3ACBB52C}" srcOrd="1" destOrd="0" presId="urn:microsoft.com/office/officeart/2005/8/layout/bProcess3"/>
    <dgm:cxn modelId="{4BE49EC6-E0C6-4CF3-8660-80D25AC42300}" type="presOf" srcId="{BC02C776-C3ED-47D7-A1AA-093F8E67D8D3}" destId="{7829E5E6-0F39-4C8B-A1FC-F4CC3BB15D1E}" srcOrd="0" destOrd="0" presId="urn:microsoft.com/office/officeart/2005/8/layout/bProcess3"/>
    <dgm:cxn modelId="{9F83A8CD-66D4-4AA5-8583-36B6091990FA}" srcId="{6F118EC4-321E-4C14-A667-CCA304A3E307}" destId="{0AF7A504-5EF5-402B-841C-47F06B722929}" srcOrd="2" destOrd="0" parTransId="{83CC3DE0-C2AC-4DE4-83D0-B8D48C46FE13}" sibTransId="{AE42A1E5-2785-4F35-B06D-C53E7270AD37}"/>
    <dgm:cxn modelId="{32EE7ED0-7F4A-4B16-BF32-1304AEC4EF45}" type="presOf" srcId="{3D883B64-10BD-4F0C-BCFE-109D6EF0DC45}" destId="{B70FEF98-B10D-42E1-8EC8-ACEA094AD9C8}" srcOrd="0" destOrd="0" presId="urn:microsoft.com/office/officeart/2005/8/layout/bProcess3"/>
    <dgm:cxn modelId="{F692BAD9-2567-4B79-AD09-66C6FA697AAF}" type="presOf" srcId="{9D0D3E0F-21C0-43CB-BDBB-9095CF6083B0}" destId="{239ACDBC-2D30-41FC-811E-31A79D764709}" srcOrd="0" destOrd="0" presId="urn:microsoft.com/office/officeart/2005/8/layout/bProcess3"/>
    <dgm:cxn modelId="{F45D0EF8-08B3-4B96-9333-B537F73D3313}" type="presOf" srcId="{EC02642A-548B-42D4-B7BE-41E7C51023AF}" destId="{739285F2-5B94-4E91-8408-94E8B13F3099}" srcOrd="0" destOrd="0" presId="urn:microsoft.com/office/officeart/2005/8/layout/bProcess3"/>
    <dgm:cxn modelId="{719E3DFE-CE99-4D5F-B33E-0242C293CBA3}" srcId="{6F118EC4-321E-4C14-A667-CCA304A3E307}" destId="{BC02C776-C3ED-47D7-A1AA-093F8E67D8D3}" srcOrd="1" destOrd="0" parTransId="{1DEAEF13-6B03-4C75-BCF2-37E0B3BC6A09}" sibTransId="{AE5CFC97-0399-4EBC-8432-26A1CFCB3053}"/>
    <dgm:cxn modelId="{8A47F051-D6D2-418F-AAE3-FB762CF02A25}" type="presParOf" srcId="{0EFF8CBA-AB5A-41CA-AA04-1CA5A6ADE337}" destId="{239ACDBC-2D30-41FC-811E-31A79D764709}" srcOrd="0" destOrd="0" presId="urn:microsoft.com/office/officeart/2005/8/layout/bProcess3"/>
    <dgm:cxn modelId="{BE8989F4-C1DD-48D0-A810-6C474B76A501}" type="presParOf" srcId="{0EFF8CBA-AB5A-41CA-AA04-1CA5A6ADE337}" destId="{C49254EE-E731-4930-AAD9-8B3EA7ACA353}" srcOrd="1" destOrd="0" presId="urn:microsoft.com/office/officeart/2005/8/layout/bProcess3"/>
    <dgm:cxn modelId="{2A8E94B1-4923-4F07-B247-1F4F48CB7DE5}" type="presParOf" srcId="{C49254EE-E731-4930-AAD9-8B3EA7ACA353}" destId="{237EF6A5-4627-47CF-841D-319FEA942875}" srcOrd="0" destOrd="0" presId="urn:microsoft.com/office/officeart/2005/8/layout/bProcess3"/>
    <dgm:cxn modelId="{0443DE1C-8BAF-4C79-B7BB-3EBD69626B7E}" type="presParOf" srcId="{0EFF8CBA-AB5A-41CA-AA04-1CA5A6ADE337}" destId="{7829E5E6-0F39-4C8B-A1FC-F4CC3BB15D1E}" srcOrd="2" destOrd="0" presId="urn:microsoft.com/office/officeart/2005/8/layout/bProcess3"/>
    <dgm:cxn modelId="{B9538B7B-A2C7-4963-A105-CC39A1D37226}" type="presParOf" srcId="{0EFF8CBA-AB5A-41CA-AA04-1CA5A6ADE337}" destId="{E68753E4-B86D-4BAF-9E66-0529DC55AE3C}" srcOrd="3" destOrd="0" presId="urn:microsoft.com/office/officeart/2005/8/layout/bProcess3"/>
    <dgm:cxn modelId="{FF8F9072-5C49-4DA4-B537-CA22DB14EB42}" type="presParOf" srcId="{E68753E4-B86D-4BAF-9E66-0529DC55AE3C}" destId="{14489448-4DA7-40AA-8540-264A3ACBB52C}" srcOrd="0" destOrd="0" presId="urn:microsoft.com/office/officeart/2005/8/layout/bProcess3"/>
    <dgm:cxn modelId="{892AC87F-B1B3-4FB0-8A7F-ABBB259E50E4}" type="presParOf" srcId="{0EFF8CBA-AB5A-41CA-AA04-1CA5A6ADE337}" destId="{A0890DCB-3187-4A99-A47F-78E7532940C0}" srcOrd="4" destOrd="0" presId="urn:microsoft.com/office/officeart/2005/8/layout/bProcess3"/>
    <dgm:cxn modelId="{4BB06E65-6F19-49F0-95E1-3A1CC2353BCF}" type="presParOf" srcId="{0EFF8CBA-AB5A-41CA-AA04-1CA5A6ADE337}" destId="{BA563453-810A-4121-9EF5-9E93692AD163}" srcOrd="5" destOrd="0" presId="urn:microsoft.com/office/officeart/2005/8/layout/bProcess3"/>
    <dgm:cxn modelId="{4B607B1D-1887-4A25-B5CC-C35473D47B40}" type="presParOf" srcId="{BA563453-810A-4121-9EF5-9E93692AD163}" destId="{878CE921-3BB9-4968-BD26-21E2B1DFFDF2}" srcOrd="0" destOrd="0" presId="urn:microsoft.com/office/officeart/2005/8/layout/bProcess3"/>
    <dgm:cxn modelId="{096150D1-3F67-4589-A3DC-B8379A9C180B}" type="presParOf" srcId="{0EFF8CBA-AB5A-41CA-AA04-1CA5A6ADE337}" destId="{653C04B0-33A1-4337-909B-595659706E87}" srcOrd="6" destOrd="0" presId="urn:microsoft.com/office/officeart/2005/8/layout/bProcess3"/>
    <dgm:cxn modelId="{535E0A78-9367-49A1-850C-873F0A61A22E}" type="presParOf" srcId="{0EFF8CBA-AB5A-41CA-AA04-1CA5A6ADE337}" destId="{B70FEF98-B10D-42E1-8EC8-ACEA094AD9C8}" srcOrd="7" destOrd="0" presId="urn:microsoft.com/office/officeart/2005/8/layout/bProcess3"/>
    <dgm:cxn modelId="{B044B43F-9F81-457D-AC63-DD41A700E7E4}" type="presParOf" srcId="{B70FEF98-B10D-42E1-8EC8-ACEA094AD9C8}" destId="{FA83B0CF-C8B9-4391-980A-1126A62A280B}" srcOrd="0" destOrd="0" presId="urn:microsoft.com/office/officeart/2005/8/layout/bProcess3"/>
    <dgm:cxn modelId="{2E162A3F-BFBE-49E9-87A4-C8EB41334E88}" type="presParOf" srcId="{0EFF8CBA-AB5A-41CA-AA04-1CA5A6ADE337}" destId="{739285F2-5B94-4E91-8408-94E8B13F3099}"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54CFE5-A8B1-419D-80C2-719873CE7E0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01255B7A-62C0-45CF-8779-EEF9F06DF887}">
      <dgm:prSet phldrT="[Text]"/>
      <dgm:spPr/>
      <dgm:t>
        <a:bodyPr/>
        <a:lstStyle/>
        <a:p>
          <a:r>
            <a:rPr lang="en-GB"/>
            <a:t>Most people have 2 kidneys</a:t>
          </a:r>
        </a:p>
      </dgm:t>
    </dgm:pt>
    <dgm:pt modelId="{92526602-3301-46A9-B6BB-E2F520B2BF2F}" type="parTrans" cxnId="{51D1F6A4-78C4-47D8-9745-56A5F22DAB08}">
      <dgm:prSet/>
      <dgm:spPr/>
      <dgm:t>
        <a:bodyPr/>
        <a:lstStyle/>
        <a:p>
          <a:endParaRPr lang="en-GB"/>
        </a:p>
      </dgm:t>
    </dgm:pt>
    <dgm:pt modelId="{B6E7BF3E-13CD-4416-AE78-531FE7016828}" type="sibTrans" cxnId="{51D1F6A4-78C4-47D8-9745-56A5F22DAB08}">
      <dgm:prSet/>
      <dgm:spPr/>
      <dgm:t>
        <a:bodyPr/>
        <a:lstStyle/>
        <a:p>
          <a:endParaRPr lang="en-GB"/>
        </a:p>
      </dgm:t>
    </dgm:pt>
    <dgm:pt modelId="{2E289DF6-8C2A-4B41-9A1F-9E78466CF494}">
      <dgm:prSet phldrT="[Text]"/>
      <dgm:spPr/>
      <dgm:t>
        <a:bodyPr/>
        <a:lstStyle/>
        <a:p>
          <a:r>
            <a:rPr lang="en-GB"/>
            <a:t>Filter the blood and make wee</a:t>
          </a:r>
        </a:p>
      </dgm:t>
    </dgm:pt>
    <dgm:pt modelId="{13F3374F-C3A4-41DA-B73A-5A1E6F3B5859}" type="parTrans" cxnId="{91E20259-E70E-4673-B37F-B730F9CAFDB7}">
      <dgm:prSet/>
      <dgm:spPr/>
      <dgm:t>
        <a:bodyPr/>
        <a:lstStyle/>
        <a:p>
          <a:endParaRPr lang="en-GB"/>
        </a:p>
      </dgm:t>
    </dgm:pt>
    <dgm:pt modelId="{058A159C-3871-423C-949A-1A4CC90DB120}" type="sibTrans" cxnId="{91E20259-E70E-4673-B37F-B730F9CAFDB7}">
      <dgm:prSet/>
      <dgm:spPr/>
      <dgm:t>
        <a:bodyPr/>
        <a:lstStyle/>
        <a:p>
          <a:endParaRPr lang="en-GB"/>
        </a:p>
      </dgm:t>
    </dgm:pt>
    <dgm:pt modelId="{F0F15A70-3DBF-4BF4-8B79-302E063BFB1C}">
      <dgm:prSet phldrT="[Text]"/>
      <dgm:spPr/>
      <dgm:t>
        <a:bodyPr/>
        <a:lstStyle/>
        <a:p>
          <a:r>
            <a:rPr lang="en-GB"/>
            <a:t>Control amount of salt and water in your body</a:t>
          </a:r>
        </a:p>
      </dgm:t>
    </dgm:pt>
    <dgm:pt modelId="{FCF9D668-9842-440A-AD0A-E3F343A4C176}" type="parTrans" cxnId="{E2B30EC9-5A33-404F-B3BE-BE88588BAB71}">
      <dgm:prSet/>
      <dgm:spPr/>
      <dgm:t>
        <a:bodyPr/>
        <a:lstStyle/>
        <a:p>
          <a:endParaRPr lang="en-GB"/>
        </a:p>
      </dgm:t>
    </dgm:pt>
    <dgm:pt modelId="{AB6CF6CC-710C-4382-8CE0-DF93DFA1EFAF}" type="sibTrans" cxnId="{E2B30EC9-5A33-404F-B3BE-BE88588BAB71}">
      <dgm:prSet/>
      <dgm:spPr/>
      <dgm:t>
        <a:bodyPr/>
        <a:lstStyle/>
        <a:p>
          <a:endParaRPr lang="en-GB"/>
        </a:p>
      </dgm:t>
    </dgm:pt>
    <dgm:pt modelId="{0495D56C-EC07-466E-82DC-24A769A00D7C}">
      <dgm:prSet phldrT="[Text]"/>
      <dgm:spPr/>
      <dgm:t>
        <a:bodyPr/>
        <a:lstStyle/>
        <a:p>
          <a:r>
            <a:rPr lang="en-GB"/>
            <a:t>Control your blood pressure</a:t>
          </a:r>
        </a:p>
      </dgm:t>
    </dgm:pt>
    <dgm:pt modelId="{78E4FE55-3642-4C93-A204-68A0EF9F2409}" type="parTrans" cxnId="{767E7B45-3B0A-46CB-A2BC-97FBA9F6FB03}">
      <dgm:prSet/>
      <dgm:spPr/>
      <dgm:t>
        <a:bodyPr/>
        <a:lstStyle/>
        <a:p>
          <a:endParaRPr lang="en-GB"/>
        </a:p>
      </dgm:t>
    </dgm:pt>
    <dgm:pt modelId="{02D60975-3BE2-49C0-B922-A2E0F8DEEC44}" type="sibTrans" cxnId="{767E7B45-3B0A-46CB-A2BC-97FBA9F6FB03}">
      <dgm:prSet/>
      <dgm:spPr/>
      <dgm:t>
        <a:bodyPr/>
        <a:lstStyle/>
        <a:p>
          <a:endParaRPr lang="en-GB"/>
        </a:p>
      </dgm:t>
    </dgm:pt>
    <dgm:pt modelId="{E75A2B18-02E5-4149-B5A6-3CDAAFBFB0BB}">
      <dgm:prSet phldrT="[Text]"/>
      <dgm:spPr/>
      <dgm:t>
        <a:bodyPr/>
        <a:lstStyle/>
        <a:p>
          <a:r>
            <a:rPr lang="en-GB"/>
            <a:t>Help make blood cells that carry oxygen</a:t>
          </a:r>
        </a:p>
      </dgm:t>
    </dgm:pt>
    <dgm:pt modelId="{18A53D52-3C9A-4229-B553-520DBD3BCA9D}" type="parTrans" cxnId="{58B3040C-1B9F-4882-9A83-1C0D62A84CD0}">
      <dgm:prSet/>
      <dgm:spPr/>
      <dgm:t>
        <a:bodyPr/>
        <a:lstStyle/>
        <a:p>
          <a:endParaRPr lang="en-GB"/>
        </a:p>
      </dgm:t>
    </dgm:pt>
    <dgm:pt modelId="{8E43C50F-DB22-40A6-8613-B4847F8B4E02}" type="sibTrans" cxnId="{58B3040C-1B9F-4882-9A83-1C0D62A84CD0}">
      <dgm:prSet/>
      <dgm:spPr/>
      <dgm:t>
        <a:bodyPr/>
        <a:lstStyle/>
        <a:p>
          <a:endParaRPr lang="en-GB"/>
        </a:p>
      </dgm:t>
    </dgm:pt>
    <dgm:pt modelId="{CEACD050-49A3-4F61-AAE3-21E041FDFA0E}">
      <dgm:prSet phldrT="[Text]"/>
      <dgm:spPr/>
      <dgm:t>
        <a:bodyPr/>
        <a:lstStyle/>
        <a:p>
          <a:r>
            <a:rPr lang="en-GB"/>
            <a:t>Help keep your bones healthy</a:t>
          </a:r>
        </a:p>
      </dgm:t>
    </dgm:pt>
    <dgm:pt modelId="{038A5A4A-C19F-4492-A47A-E321A5FA3349}" type="parTrans" cxnId="{F7DC2EB3-2822-4874-AD38-99B1B02C53D6}">
      <dgm:prSet/>
      <dgm:spPr/>
      <dgm:t>
        <a:bodyPr/>
        <a:lstStyle/>
        <a:p>
          <a:endParaRPr lang="en-GB"/>
        </a:p>
      </dgm:t>
    </dgm:pt>
    <dgm:pt modelId="{8BA24104-F1E1-48D3-9268-BF51EE44DE1F}" type="sibTrans" cxnId="{F7DC2EB3-2822-4874-AD38-99B1B02C53D6}">
      <dgm:prSet/>
      <dgm:spPr/>
      <dgm:t>
        <a:bodyPr/>
        <a:lstStyle/>
        <a:p>
          <a:endParaRPr lang="en-GB"/>
        </a:p>
      </dgm:t>
    </dgm:pt>
    <dgm:pt modelId="{FADDA26E-BF24-4F68-8358-EA02C57F7982}" type="pres">
      <dgm:prSet presAssocID="{3F54CFE5-A8B1-419D-80C2-719873CE7E04}" presName="Name0" presStyleCnt="0">
        <dgm:presLayoutVars>
          <dgm:chMax val="1"/>
          <dgm:dir/>
          <dgm:animLvl val="ctr"/>
          <dgm:resizeHandles val="exact"/>
        </dgm:presLayoutVars>
      </dgm:prSet>
      <dgm:spPr/>
    </dgm:pt>
    <dgm:pt modelId="{0715ED56-107F-499E-B0C4-9D84274D0AE0}" type="pres">
      <dgm:prSet presAssocID="{01255B7A-62C0-45CF-8779-EEF9F06DF887}" presName="centerShape" presStyleLbl="node0" presStyleIdx="0" presStyleCnt="1"/>
      <dgm:spPr/>
    </dgm:pt>
    <dgm:pt modelId="{7C0A38BA-B004-4906-B278-FDA014B4CC9F}" type="pres">
      <dgm:prSet presAssocID="{2E289DF6-8C2A-4B41-9A1F-9E78466CF494}" presName="node" presStyleLbl="node1" presStyleIdx="0" presStyleCnt="5">
        <dgm:presLayoutVars>
          <dgm:bulletEnabled val="1"/>
        </dgm:presLayoutVars>
      </dgm:prSet>
      <dgm:spPr/>
    </dgm:pt>
    <dgm:pt modelId="{8E84DFDE-B39B-4FE0-9168-E7137AF7C075}" type="pres">
      <dgm:prSet presAssocID="{2E289DF6-8C2A-4B41-9A1F-9E78466CF494}" presName="dummy" presStyleCnt="0"/>
      <dgm:spPr/>
    </dgm:pt>
    <dgm:pt modelId="{2566528A-C2F2-4A9B-9CF2-BF48E4DAA323}" type="pres">
      <dgm:prSet presAssocID="{058A159C-3871-423C-949A-1A4CC90DB120}" presName="sibTrans" presStyleLbl="sibTrans2D1" presStyleIdx="0" presStyleCnt="5"/>
      <dgm:spPr/>
    </dgm:pt>
    <dgm:pt modelId="{D9C0710A-B4C9-44DE-AC62-0B00777155C3}" type="pres">
      <dgm:prSet presAssocID="{F0F15A70-3DBF-4BF4-8B79-302E063BFB1C}" presName="node" presStyleLbl="node1" presStyleIdx="1" presStyleCnt="5">
        <dgm:presLayoutVars>
          <dgm:bulletEnabled val="1"/>
        </dgm:presLayoutVars>
      </dgm:prSet>
      <dgm:spPr/>
    </dgm:pt>
    <dgm:pt modelId="{A29C00F4-119D-4C66-B484-53D3BD8B27D3}" type="pres">
      <dgm:prSet presAssocID="{F0F15A70-3DBF-4BF4-8B79-302E063BFB1C}" presName="dummy" presStyleCnt="0"/>
      <dgm:spPr/>
    </dgm:pt>
    <dgm:pt modelId="{4C49CA75-4E8E-4CC8-97AB-07D4F988969C}" type="pres">
      <dgm:prSet presAssocID="{AB6CF6CC-710C-4382-8CE0-DF93DFA1EFAF}" presName="sibTrans" presStyleLbl="sibTrans2D1" presStyleIdx="1" presStyleCnt="5"/>
      <dgm:spPr/>
    </dgm:pt>
    <dgm:pt modelId="{0EB088E7-0303-46CC-B54B-7CB64F5C13A9}" type="pres">
      <dgm:prSet presAssocID="{0495D56C-EC07-466E-82DC-24A769A00D7C}" presName="node" presStyleLbl="node1" presStyleIdx="2" presStyleCnt="5">
        <dgm:presLayoutVars>
          <dgm:bulletEnabled val="1"/>
        </dgm:presLayoutVars>
      </dgm:prSet>
      <dgm:spPr/>
    </dgm:pt>
    <dgm:pt modelId="{93770214-2C35-4676-AAF7-1C0E1E18616B}" type="pres">
      <dgm:prSet presAssocID="{0495D56C-EC07-466E-82DC-24A769A00D7C}" presName="dummy" presStyleCnt="0"/>
      <dgm:spPr/>
    </dgm:pt>
    <dgm:pt modelId="{83AE0EA0-CBAF-48A1-9716-F143302591EA}" type="pres">
      <dgm:prSet presAssocID="{02D60975-3BE2-49C0-B922-A2E0F8DEEC44}" presName="sibTrans" presStyleLbl="sibTrans2D1" presStyleIdx="2" presStyleCnt="5"/>
      <dgm:spPr/>
    </dgm:pt>
    <dgm:pt modelId="{7DB176E5-3239-45EB-8295-679DC7E93E78}" type="pres">
      <dgm:prSet presAssocID="{E75A2B18-02E5-4149-B5A6-3CDAAFBFB0BB}" presName="node" presStyleLbl="node1" presStyleIdx="3" presStyleCnt="5">
        <dgm:presLayoutVars>
          <dgm:bulletEnabled val="1"/>
        </dgm:presLayoutVars>
      </dgm:prSet>
      <dgm:spPr/>
    </dgm:pt>
    <dgm:pt modelId="{A55296A5-E9BE-4B35-A70E-153CEE7B4B5A}" type="pres">
      <dgm:prSet presAssocID="{E75A2B18-02E5-4149-B5A6-3CDAAFBFB0BB}" presName="dummy" presStyleCnt="0"/>
      <dgm:spPr/>
    </dgm:pt>
    <dgm:pt modelId="{0D88D7B0-8C34-4C3F-B23B-29672FE54459}" type="pres">
      <dgm:prSet presAssocID="{8E43C50F-DB22-40A6-8613-B4847F8B4E02}" presName="sibTrans" presStyleLbl="sibTrans2D1" presStyleIdx="3" presStyleCnt="5"/>
      <dgm:spPr/>
    </dgm:pt>
    <dgm:pt modelId="{1F52E198-8950-4CA4-9CFD-012363CD373A}" type="pres">
      <dgm:prSet presAssocID="{CEACD050-49A3-4F61-AAE3-21E041FDFA0E}" presName="node" presStyleLbl="node1" presStyleIdx="4" presStyleCnt="5">
        <dgm:presLayoutVars>
          <dgm:bulletEnabled val="1"/>
        </dgm:presLayoutVars>
      </dgm:prSet>
      <dgm:spPr/>
    </dgm:pt>
    <dgm:pt modelId="{7932AE5A-D858-4DBE-9A82-4BC703E6185B}" type="pres">
      <dgm:prSet presAssocID="{CEACD050-49A3-4F61-AAE3-21E041FDFA0E}" presName="dummy" presStyleCnt="0"/>
      <dgm:spPr/>
    </dgm:pt>
    <dgm:pt modelId="{ADCD134D-D58F-4DBE-A414-900DAA8F2280}" type="pres">
      <dgm:prSet presAssocID="{8BA24104-F1E1-48D3-9268-BF51EE44DE1F}" presName="sibTrans" presStyleLbl="sibTrans2D1" presStyleIdx="4" presStyleCnt="5"/>
      <dgm:spPr/>
    </dgm:pt>
  </dgm:ptLst>
  <dgm:cxnLst>
    <dgm:cxn modelId="{9C61AD0B-5429-486C-8035-134E4098804F}" type="presOf" srcId="{0495D56C-EC07-466E-82DC-24A769A00D7C}" destId="{0EB088E7-0303-46CC-B54B-7CB64F5C13A9}" srcOrd="0" destOrd="0" presId="urn:microsoft.com/office/officeart/2005/8/layout/radial6"/>
    <dgm:cxn modelId="{58B3040C-1B9F-4882-9A83-1C0D62A84CD0}" srcId="{01255B7A-62C0-45CF-8779-EEF9F06DF887}" destId="{E75A2B18-02E5-4149-B5A6-3CDAAFBFB0BB}" srcOrd="3" destOrd="0" parTransId="{18A53D52-3C9A-4229-B553-520DBD3BCA9D}" sibTransId="{8E43C50F-DB22-40A6-8613-B4847F8B4E02}"/>
    <dgm:cxn modelId="{8C8D431A-BA18-4CE4-9D91-5B04FC37D7EB}" type="presOf" srcId="{F0F15A70-3DBF-4BF4-8B79-302E063BFB1C}" destId="{D9C0710A-B4C9-44DE-AC62-0B00777155C3}" srcOrd="0" destOrd="0" presId="urn:microsoft.com/office/officeart/2005/8/layout/radial6"/>
    <dgm:cxn modelId="{EBE97B26-5837-4A5C-AE0D-FF55E88566B8}" type="presOf" srcId="{01255B7A-62C0-45CF-8779-EEF9F06DF887}" destId="{0715ED56-107F-499E-B0C4-9D84274D0AE0}" srcOrd="0" destOrd="0" presId="urn:microsoft.com/office/officeart/2005/8/layout/radial6"/>
    <dgm:cxn modelId="{26347E2A-7B3B-4EA9-81EE-7F52EDECD7EA}" type="presOf" srcId="{058A159C-3871-423C-949A-1A4CC90DB120}" destId="{2566528A-C2F2-4A9B-9CF2-BF48E4DAA323}" srcOrd="0" destOrd="0" presId="urn:microsoft.com/office/officeart/2005/8/layout/radial6"/>
    <dgm:cxn modelId="{EFA6F937-43BE-4BF2-A783-DDE225C643F3}" type="presOf" srcId="{8E43C50F-DB22-40A6-8613-B4847F8B4E02}" destId="{0D88D7B0-8C34-4C3F-B23B-29672FE54459}" srcOrd="0" destOrd="0" presId="urn:microsoft.com/office/officeart/2005/8/layout/radial6"/>
    <dgm:cxn modelId="{132E553E-806C-4432-9CD7-0C82DFB7A5FD}" type="presOf" srcId="{CEACD050-49A3-4F61-AAE3-21E041FDFA0E}" destId="{1F52E198-8950-4CA4-9CFD-012363CD373A}" srcOrd="0" destOrd="0" presId="urn:microsoft.com/office/officeart/2005/8/layout/radial6"/>
    <dgm:cxn modelId="{767E7B45-3B0A-46CB-A2BC-97FBA9F6FB03}" srcId="{01255B7A-62C0-45CF-8779-EEF9F06DF887}" destId="{0495D56C-EC07-466E-82DC-24A769A00D7C}" srcOrd="2" destOrd="0" parTransId="{78E4FE55-3642-4C93-A204-68A0EF9F2409}" sibTransId="{02D60975-3BE2-49C0-B922-A2E0F8DEEC44}"/>
    <dgm:cxn modelId="{B2F8A673-3B3D-468F-82B0-F80945454DE3}" type="presOf" srcId="{3F54CFE5-A8B1-419D-80C2-719873CE7E04}" destId="{FADDA26E-BF24-4F68-8358-EA02C57F7982}" srcOrd="0" destOrd="0" presId="urn:microsoft.com/office/officeart/2005/8/layout/radial6"/>
    <dgm:cxn modelId="{C68C2957-9E94-46AC-8C5F-2C6946B4327B}" type="presOf" srcId="{02D60975-3BE2-49C0-B922-A2E0F8DEEC44}" destId="{83AE0EA0-CBAF-48A1-9716-F143302591EA}" srcOrd="0" destOrd="0" presId="urn:microsoft.com/office/officeart/2005/8/layout/radial6"/>
    <dgm:cxn modelId="{C38FE857-1E69-4D3C-BE76-3C0D72788853}" type="presOf" srcId="{2E289DF6-8C2A-4B41-9A1F-9E78466CF494}" destId="{7C0A38BA-B004-4906-B278-FDA014B4CC9F}" srcOrd="0" destOrd="0" presId="urn:microsoft.com/office/officeart/2005/8/layout/radial6"/>
    <dgm:cxn modelId="{91E20259-E70E-4673-B37F-B730F9CAFDB7}" srcId="{01255B7A-62C0-45CF-8779-EEF9F06DF887}" destId="{2E289DF6-8C2A-4B41-9A1F-9E78466CF494}" srcOrd="0" destOrd="0" parTransId="{13F3374F-C3A4-41DA-B73A-5A1E6F3B5859}" sibTransId="{058A159C-3871-423C-949A-1A4CC90DB120}"/>
    <dgm:cxn modelId="{6069727E-2F57-439C-9D82-C11020F58E0A}" type="presOf" srcId="{E75A2B18-02E5-4149-B5A6-3CDAAFBFB0BB}" destId="{7DB176E5-3239-45EB-8295-679DC7E93E78}" srcOrd="0" destOrd="0" presId="urn:microsoft.com/office/officeart/2005/8/layout/radial6"/>
    <dgm:cxn modelId="{51D1F6A4-78C4-47D8-9745-56A5F22DAB08}" srcId="{3F54CFE5-A8B1-419D-80C2-719873CE7E04}" destId="{01255B7A-62C0-45CF-8779-EEF9F06DF887}" srcOrd="0" destOrd="0" parTransId="{92526602-3301-46A9-B6BB-E2F520B2BF2F}" sibTransId="{B6E7BF3E-13CD-4416-AE78-531FE7016828}"/>
    <dgm:cxn modelId="{F7DC2EB3-2822-4874-AD38-99B1B02C53D6}" srcId="{01255B7A-62C0-45CF-8779-EEF9F06DF887}" destId="{CEACD050-49A3-4F61-AAE3-21E041FDFA0E}" srcOrd="4" destOrd="0" parTransId="{038A5A4A-C19F-4492-A47A-E321A5FA3349}" sibTransId="{8BA24104-F1E1-48D3-9268-BF51EE44DE1F}"/>
    <dgm:cxn modelId="{E2B30EC9-5A33-404F-B3BE-BE88588BAB71}" srcId="{01255B7A-62C0-45CF-8779-EEF9F06DF887}" destId="{F0F15A70-3DBF-4BF4-8B79-302E063BFB1C}" srcOrd="1" destOrd="0" parTransId="{FCF9D668-9842-440A-AD0A-E3F343A4C176}" sibTransId="{AB6CF6CC-710C-4382-8CE0-DF93DFA1EFAF}"/>
    <dgm:cxn modelId="{998EA4E0-EB29-4776-84D0-8B9DCA8FA254}" type="presOf" srcId="{8BA24104-F1E1-48D3-9268-BF51EE44DE1F}" destId="{ADCD134D-D58F-4DBE-A414-900DAA8F2280}" srcOrd="0" destOrd="0" presId="urn:microsoft.com/office/officeart/2005/8/layout/radial6"/>
    <dgm:cxn modelId="{51EC69E7-40C9-4531-A882-1AA87282AF51}" type="presOf" srcId="{AB6CF6CC-710C-4382-8CE0-DF93DFA1EFAF}" destId="{4C49CA75-4E8E-4CC8-97AB-07D4F988969C}" srcOrd="0" destOrd="0" presId="urn:microsoft.com/office/officeart/2005/8/layout/radial6"/>
    <dgm:cxn modelId="{ECECF6D8-4DC0-4241-8336-95320E427206}" type="presParOf" srcId="{FADDA26E-BF24-4F68-8358-EA02C57F7982}" destId="{0715ED56-107F-499E-B0C4-9D84274D0AE0}" srcOrd="0" destOrd="0" presId="urn:microsoft.com/office/officeart/2005/8/layout/radial6"/>
    <dgm:cxn modelId="{442A16BC-5834-44FE-8A49-C7002DF74FF4}" type="presParOf" srcId="{FADDA26E-BF24-4F68-8358-EA02C57F7982}" destId="{7C0A38BA-B004-4906-B278-FDA014B4CC9F}" srcOrd="1" destOrd="0" presId="urn:microsoft.com/office/officeart/2005/8/layout/radial6"/>
    <dgm:cxn modelId="{E7986ACD-7B01-4785-AD3F-410D087AE45E}" type="presParOf" srcId="{FADDA26E-BF24-4F68-8358-EA02C57F7982}" destId="{8E84DFDE-B39B-4FE0-9168-E7137AF7C075}" srcOrd="2" destOrd="0" presId="urn:microsoft.com/office/officeart/2005/8/layout/radial6"/>
    <dgm:cxn modelId="{C1F7048D-0866-4940-9564-19B2DF5B00D7}" type="presParOf" srcId="{FADDA26E-BF24-4F68-8358-EA02C57F7982}" destId="{2566528A-C2F2-4A9B-9CF2-BF48E4DAA323}" srcOrd="3" destOrd="0" presId="urn:microsoft.com/office/officeart/2005/8/layout/radial6"/>
    <dgm:cxn modelId="{F0DB561E-2ED4-4B54-9EFF-1679B88E5A79}" type="presParOf" srcId="{FADDA26E-BF24-4F68-8358-EA02C57F7982}" destId="{D9C0710A-B4C9-44DE-AC62-0B00777155C3}" srcOrd="4" destOrd="0" presId="urn:microsoft.com/office/officeart/2005/8/layout/radial6"/>
    <dgm:cxn modelId="{8D851171-4FF1-4D03-B954-E8CBB6DC8E37}" type="presParOf" srcId="{FADDA26E-BF24-4F68-8358-EA02C57F7982}" destId="{A29C00F4-119D-4C66-B484-53D3BD8B27D3}" srcOrd="5" destOrd="0" presId="urn:microsoft.com/office/officeart/2005/8/layout/radial6"/>
    <dgm:cxn modelId="{0E350E5A-DD76-439F-B878-86E92BD52B5D}" type="presParOf" srcId="{FADDA26E-BF24-4F68-8358-EA02C57F7982}" destId="{4C49CA75-4E8E-4CC8-97AB-07D4F988969C}" srcOrd="6" destOrd="0" presId="urn:microsoft.com/office/officeart/2005/8/layout/radial6"/>
    <dgm:cxn modelId="{77489E15-E1AB-4877-9ED9-267F86FEEF6B}" type="presParOf" srcId="{FADDA26E-BF24-4F68-8358-EA02C57F7982}" destId="{0EB088E7-0303-46CC-B54B-7CB64F5C13A9}" srcOrd="7" destOrd="0" presId="urn:microsoft.com/office/officeart/2005/8/layout/radial6"/>
    <dgm:cxn modelId="{3B660863-A96B-47AF-A355-866F569D1A44}" type="presParOf" srcId="{FADDA26E-BF24-4F68-8358-EA02C57F7982}" destId="{93770214-2C35-4676-AAF7-1C0E1E18616B}" srcOrd="8" destOrd="0" presId="urn:microsoft.com/office/officeart/2005/8/layout/radial6"/>
    <dgm:cxn modelId="{0E92F491-B93E-4DE1-9A02-58845859E0E7}" type="presParOf" srcId="{FADDA26E-BF24-4F68-8358-EA02C57F7982}" destId="{83AE0EA0-CBAF-48A1-9716-F143302591EA}" srcOrd="9" destOrd="0" presId="urn:microsoft.com/office/officeart/2005/8/layout/radial6"/>
    <dgm:cxn modelId="{C0DA941B-511E-43D0-8211-A94A9A0E5A07}" type="presParOf" srcId="{FADDA26E-BF24-4F68-8358-EA02C57F7982}" destId="{7DB176E5-3239-45EB-8295-679DC7E93E78}" srcOrd="10" destOrd="0" presId="urn:microsoft.com/office/officeart/2005/8/layout/radial6"/>
    <dgm:cxn modelId="{9704BE94-E964-471B-A26D-B8BF53B3C489}" type="presParOf" srcId="{FADDA26E-BF24-4F68-8358-EA02C57F7982}" destId="{A55296A5-E9BE-4B35-A70E-153CEE7B4B5A}" srcOrd="11" destOrd="0" presId="urn:microsoft.com/office/officeart/2005/8/layout/radial6"/>
    <dgm:cxn modelId="{5381D3F0-C0FC-47C9-AFB5-D8F08EAAEF1A}" type="presParOf" srcId="{FADDA26E-BF24-4F68-8358-EA02C57F7982}" destId="{0D88D7B0-8C34-4C3F-B23B-29672FE54459}" srcOrd="12" destOrd="0" presId="urn:microsoft.com/office/officeart/2005/8/layout/radial6"/>
    <dgm:cxn modelId="{6ADA1B91-308C-45B7-8E25-55BD38E7F6A3}" type="presParOf" srcId="{FADDA26E-BF24-4F68-8358-EA02C57F7982}" destId="{1F52E198-8950-4CA4-9CFD-012363CD373A}" srcOrd="13" destOrd="0" presId="urn:microsoft.com/office/officeart/2005/8/layout/radial6"/>
    <dgm:cxn modelId="{9277CBC4-24AA-4F7F-A000-DC1AF9E4D089}" type="presParOf" srcId="{FADDA26E-BF24-4F68-8358-EA02C57F7982}" destId="{7932AE5A-D858-4DBE-9A82-4BC703E6185B}" srcOrd="14" destOrd="0" presId="urn:microsoft.com/office/officeart/2005/8/layout/radial6"/>
    <dgm:cxn modelId="{E78CBD7C-36EC-45FA-9525-FB06F2DC66B2}" type="presParOf" srcId="{FADDA26E-BF24-4F68-8358-EA02C57F7982}" destId="{ADCD134D-D58F-4DBE-A414-900DAA8F2280}"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54CFE5-A8B1-419D-80C2-719873CE7E0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01255B7A-62C0-45CF-8779-EEF9F06DF887}">
      <dgm:prSet phldrT="[Text]"/>
      <dgm:spPr/>
      <dgm:t>
        <a:bodyPr/>
        <a:lstStyle/>
        <a:p>
          <a:r>
            <a:rPr lang="en-GB"/>
            <a:t>When you have kidney disease</a:t>
          </a:r>
        </a:p>
      </dgm:t>
    </dgm:pt>
    <dgm:pt modelId="{92526602-3301-46A9-B6BB-E2F520B2BF2F}" type="parTrans" cxnId="{51D1F6A4-78C4-47D8-9745-56A5F22DAB08}">
      <dgm:prSet/>
      <dgm:spPr/>
      <dgm:t>
        <a:bodyPr/>
        <a:lstStyle/>
        <a:p>
          <a:endParaRPr lang="en-GB"/>
        </a:p>
      </dgm:t>
    </dgm:pt>
    <dgm:pt modelId="{B6E7BF3E-13CD-4416-AE78-531FE7016828}" type="sibTrans" cxnId="{51D1F6A4-78C4-47D8-9745-56A5F22DAB08}">
      <dgm:prSet/>
      <dgm:spPr/>
      <dgm:t>
        <a:bodyPr/>
        <a:lstStyle/>
        <a:p>
          <a:endParaRPr lang="en-GB"/>
        </a:p>
      </dgm:t>
    </dgm:pt>
    <dgm:pt modelId="{2E289DF6-8C2A-4B41-9A1F-9E78466CF494}">
      <dgm:prSet phldrT="[Text]"/>
      <dgm:spPr/>
      <dgm:t>
        <a:bodyPr/>
        <a:lstStyle/>
        <a:p>
          <a:r>
            <a:rPr lang="en-GB"/>
            <a:t>High blood pressure</a:t>
          </a:r>
        </a:p>
      </dgm:t>
    </dgm:pt>
    <dgm:pt modelId="{13F3374F-C3A4-41DA-B73A-5A1E6F3B5859}" type="parTrans" cxnId="{91E20259-E70E-4673-B37F-B730F9CAFDB7}">
      <dgm:prSet/>
      <dgm:spPr/>
      <dgm:t>
        <a:bodyPr/>
        <a:lstStyle/>
        <a:p>
          <a:endParaRPr lang="en-GB"/>
        </a:p>
      </dgm:t>
    </dgm:pt>
    <dgm:pt modelId="{058A159C-3871-423C-949A-1A4CC90DB120}" type="sibTrans" cxnId="{91E20259-E70E-4673-B37F-B730F9CAFDB7}">
      <dgm:prSet/>
      <dgm:spPr/>
      <dgm:t>
        <a:bodyPr/>
        <a:lstStyle/>
        <a:p>
          <a:endParaRPr lang="en-GB"/>
        </a:p>
      </dgm:t>
    </dgm:pt>
    <dgm:pt modelId="{F0F15A70-3DBF-4BF4-8B79-302E063BFB1C}">
      <dgm:prSet phldrT="[Text]"/>
      <dgm:spPr/>
      <dgm:t>
        <a:bodyPr/>
        <a:lstStyle/>
        <a:p>
          <a:r>
            <a:rPr lang="en-GB"/>
            <a:t>Anaemia (low blood counts)</a:t>
          </a:r>
        </a:p>
      </dgm:t>
    </dgm:pt>
    <dgm:pt modelId="{FCF9D668-9842-440A-AD0A-E3F343A4C176}" type="parTrans" cxnId="{E2B30EC9-5A33-404F-B3BE-BE88588BAB71}">
      <dgm:prSet/>
      <dgm:spPr/>
      <dgm:t>
        <a:bodyPr/>
        <a:lstStyle/>
        <a:p>
          <a:endParaRPr lang="en-GB"/>
        </a:p>
      </dgm:t>
    </dgm:pt>
    <dgm:pt modelId="{AB6CF6CC-710C-4382-8CE0-DF93DFA1EFAF}" type="sibTrans" cxnId="{E2B30EC9-5A33-404F-B3BE-BE88588BAB71}">
      <dgm:prSet/>
      <dgm:spPr/>
      <dgm:t>
        <a:bodyPr/>
        <a:lstStyle/>
        <a:p>
          <a:endParaRPr lang="en-GB"/>
        </a:p>
      </dgm:t>
    </dgm:pt>
    <dgm:pt modelId="{0495D56C-EC07-466E-82DC-24A769A00D7C}">
      <dgm:prSet phldrT="[Text]"/>
      <dgm:spPr/>
      <dgm:t>
        <a:bodyPr/>
        <a:lstStyle/>
        <a:p>
          <a:r>
            <a:rPr lang="en-GB"/>
            <a:t>High risk of heart disease</a:t>
          </a:r>
        </a:p>
      </dgm:t>
    </dgm:pt>
    <dgm:pt modelId="{78E4FE55-3642-4C93-A204-68A0EF9F2409}" type="parTrans" cxnId="{767E7B45-3B0A-46CB-A2BC-97FBA9F6FB03}">
      <dgm:prSet/>
      <dgm:spPr/>
      <dgm:t>
        <a:bodyPr/>
        <a:lstStyle/>
        <a:p>
          <a:endParaRPr lang="en-GB"/>
        </a:p>
      </dgm:t>
    </dgm:pt>
    <dgm:pt modelId="{02D60975-3BE2-49C0-B922-A2E0F8DEEC44}" type="sibTrans" cxnId="{767E7B45-3B0A-46CB-A2BC-97FBA9F6FB03}">
      <dgm:prSet/>
      <dgm:spPr/>
      <dgm:t>
        <a:bodyPr/>
        <a:lstStyle/>
        <a:p>
          <a:endParaRPr lang="en-GB"/>
        </a:p>
      </dgm:t>
    </dgm:pt>
    <dgm:pt modelId="{E75A2B18-02E5-4149-B5A6-3CDAAFBFB0BB}">
      <dgm:prSet phldrT="[Text]"/>
      <dgm:spPr/>
      <dgm:t>
        <a:bodyPr/>
        <a:lstStyle/>
        <a:p>
          <a:r>
            <a:rPr lang="en-GB"/>
            <a:t>High risk of bone disease</a:t>
          </a:r>
        </a:p>
      </dgm:t>
    </dgm:pt>
    <dgm:pt modelId="{18A53D52-3C9A-4229-B553-520DBD3BCA9D}" type="parTrans" cxnId="{58B3040C-1B9F-4882-9A83-1C0D62A84CD0}">
      <dgm:prSet/>
      <dgm:spPr/>
      <dgm:t>
        <a:bodyPr/>
        <a:lstStyle/>
        <a:p>
          <a:endParaRPr lang="en-GB"/>
        </a:p>
      </dgm:t>
    </dgm:pt>
    <dgm:pt modelId="{8E43C50F-DB22-40A6-8613-B4847F8B4E02}" type="sibTrans" cxnId="{58B3040C-1B9F-4882-9A83-1C0D62A84CD0}">
      <dgm:prSet/>
      <dgm:spPr/>
      <dgm:t>
        <a:bodyPr/>
        <a:lstStyle/>
        <a:p>
          <a:endParaRPr lang="en-GB"/>
        </a:p>
      </dgm:t>
    </dgm:pt>
    <dgm:pt modelId="{CEACD050-49A3-4F61-AAE3-21E041FDFA0E}">
      <dgm:prSet phldrT="[Text]"/>
      <dgm:spPr/>
      <dgm:t>
        <a:bodyPr/>
        <a:lstStyle/>
        <a:p>
          <a:r>
            <a:rPr lang="en-GB"/>
            <a:t>Risk of swelling up with fluid</a:t>
          </a:r>
        </a:p>
      </dgm:t>
    </dgm:pt>
    <dgm:pt modelId="{038A5A4A-C19F-4492-A47A-E321A5FA3349}" type="parTrans" cxnId="{F7DC2EB3-2822-4874-AD38-99B1B02C53D6}">
      <dgm:prSet/>
      <dgm:spPr/>
      <dgm:t>
        <a:bodyPr/>
        <a:lstStyle/>
        <a:p>
          <a:endParaRPr lang="en-GB"/>
        </a:p>
      </dgm:t>
    </dgm:pt>
    <dgm:pt modelId="{8BA24104-F1E1-48D3-9268-BF51EE44DE1F}" type="sibTrans" cxnId="{F7DC2EB3-2822-4874-AD38-99B1B02C53D6}">
      <dgm:prSet/>
      <dgm:spPr/>
      <dgm:t>
        <a:bodyPr/>
        <a:lstStyle/>
        <a:p>
          <a:endParaRPr lang="en-GB"/>
        </a:p>
      </dgm:t>
    </dgm:pt>
    <dgm:pt modelId="{766B020C-722D-4494-B0B0-D0155F1ADA06}">
      <dgm:prSet phldrT="[Text]"/>
      <dgm:spPr/>
      <dgm:t>
        <a:bodyPr/>
        <a:lstStyle/>
        <a:p>
          <a:r>
            <a:rPr lang="en-GB"/>
            <a:t>Risk of kidney failure</a:t>
          </a:r>
        </a:p>
      </dgm:t>
    </dgm:pt>
    <dgm:pt modelId="{53D3E00C-5815-4E9A-BE91-E8266E4E1F38}" type="parTrans" cxnId="{532A0714-809B-4144-ADC9-F33D8244CB2A}">
      <dgm:prSet/>
      <dgm:spPr/>
      <dgm:t>
        <a:bodyPr/>
        <a:lstStyle/>
        <a:p>
          <a:endParaRPr lang="en-GB"/>
        </a:p>
      </dgm:t>
    </dgm:pt>
    <dgm:pt modelId="{BA0D6245-6602-4155-A72C-C63504827E4C}" type="sibTrans" cxnId="{532A0714-809B-4144-ADC9-F33D8244CB2A}">
      <dgm:prSet/>
      <dgm:spPr/>
      <dgm:t>
        <a:bodyPr/>
        <a:lstStyle/>
        <a:p>
          <a:endParaRPr lang="en-GB"/>
        </a:p>
      </dgm:t>
    </dgm:pt>
    <dgm:pt modelId="{FADDA26E-BF24-4F68-8358-EA02C57F7982}" type="pres">
      <dgm:prSet presAssocID="{3F54CFE5-A8B1-419D-80C2-719873CE7E04}" presName="Name0" presStyleCnt="0">
        <dgm:presLayoutVars>
          <dgm:chMax val="1"/>
          <dgm:dir/>
          <dgm:animLvl val="ctr"/>
          <dgm:resizeHandles val="exact"/>
        </dgm:presLayoutVars>
      </dgm:prSet>
      <dgm:spPr/>
    </dgm:pt>
    <dgm:pt modelId="{0715ED56-107F-499E-B0C4-9D84274D0AE0}" type="pres">
      <dgm:prSet presAssocID="{01255B7A-62C0-45CF-8779-EEF9F06DF887}" presName="centerShape" presStyleLbl="node0" presStyleIdx="0" presStyleCnt="1"/>
      <dgm:spPr/>
    </dgm:pt>
    <dgm:pt modelId="{7C0A38BA-B004-4906-B278-FDA014B4CC9F}" type="pres">
      <dgm:prSet presAssocID="{2E289DF6-8C2A-4B41-9A1F-9E78466CF494}" presName="node" presStyleLbl="node1" presStyleIdx="0" presStyleCnt="6">
        <dgm:presLayoutVars>
          <dgm:bulletEnabled val="1"/>
        </dgm:presLayoutVars>
      </dgm:prSet>
      <dgm:spPr/>
    </dgm:pt>
    <dgm:pt modelId="{8E84DFDE-B39B-4FE0-9168-E7137AF7C075}" type="pres">
      <dgm:prSet presAssocID="{2E289DF6-8C2A-4B41-9A1F-9E78466CF494}" presName="dummy" presStyleCnt="0"/>
      <dgm:spPr/>
    </dgm:pt>
    <dgm:pt modelId="{2566528A-C2F2-4A9B-9CF2-BF48E4DAA323}" type="pres">
      <dgm:prSet presAssocID="{058A159C-3871-423C-949A-1A4CC90DB120}" presName="sibTrans" presStyleLbl="sibTrans2D1" presStyleIdx="0" presStyleCnt="6"/>
      <dgm:spPr/>
    </dgm:pt>
    <dgm:pt modelId="{D9C0710A-B4C9-44DE-AC62-0B00777155C3}" type="pres">
      <dgm:prSet presAssocID="{F0F15A70-3DBF-4BF4-8B79-302E063BFB1C}" presName="node" presStyleLbl="node1" presStyleIdx="1" presStyleCnt="6">
        <dgm:presLayoutVars>
          <dgm:bulletEnabled val="1"/>
        </dgm:presLayoutVars>
      </dgm:prSet>
      <dgm:spPr/>
    </dgm:pt>
    <dgm:pt modelId="{A29C00F4-119D-4C66-B484-53D3BD8B27D3}" type="pres">
      <dgm:prSet presAssocID="{F0F15A70-3DBF-4BF4-8B79-302E063BFB1C}" presName="dummy" presStyleCnt="0"/>
      <dgm:spPr/>
    </dgm:pt>
    <dgm:pt modelId="{4C49CA75-4E8E-4CC8-97AB-07D4F988969C}" type="pres">
      <dgm:prSet presAssocID="{AB6CF6CC-710C-4382-8CE0-DF93DFA1EFAF}" presName="sibTrans" presStyleLbl="sibTrans2D1" presStyleIdx="1" presStyleCnt="6"/>
      <dgm:spPr/>
    </dgm:pt>
    <dgm:pt modelId="{0EB088E7-0303-46CC-B54B-7CB64F5C13A9}" type="pres">
      <dgm:prSet presAssocID="{0495D56C-EC07-466E-82DC-24A769A00D7C}" presName="node" presStyleLbl="node1" presStyleIdx="2" presStyleCnt="6">
        <dgm:presLayoutVars>
          <dgm:bulletEnabled val="1"/>
        </dgm:presLayoutVars>
      </dgm:prSet>
      <dgm:spPr/>
    </dgm:pt>
    <dgm:pt modelId="{93770214-2C35-4676-AAF7-1C0E1E18616B}" type="pres">
      <dgm:prSet presAssocID="{0495D56C-EC07-466E-82DC-24A769A00D7C}" presName="dummy" presStyleCnt="0"/>
      <dgm:spPr/>
    </dgm:pt>
    <dgm:pt modelId="{83AE0EA0-CBAF-48A1-9716-F143302591EA}" type="pres">
      <dgm:prSet presAssocID="{02D60975-3BE2-49C0-B922-A2E0F8DEEC44}" presName="sibTrans" presStyleLbl="sibTrans2D1" presStyleIdx="2" presStyleCnt="6"/>
      <dgm:spPr/>
    </dgm:pt>
    <dgm:pt modelId="{7DB176E5-3239-45EB-8295-679DC7E93E78}" type="pres">
      <dgm:prSet presAssocID="{E75A2B18-02E5-4149-B5A6-3CDAAFBFB0BB}" presName="node" presStyleLbl="node1" presStyleIdx="3" presStyleCnt="6">
        <dgm:presLayoutVars>
          <dgm:bulletEnabled val="1"/>
        </dgm:presLayoutVars>
      </dgm:prSet>
      <dgm:spPr/>
    </dgm:pt>
    <dgm:pt modelId="{A55296A5-E9BE-4B35-A70E-153CEE7B4B5A}" type="pres">
      <dgm:prSet presAssocID="{E75A2B18-02E5-4149-B5A6-3CDAAFBFB0BB}" presName="dummy" presStyleCnt="0"/>
      <dgm:spPr/>
    </dgm:pt>
    <dgm:pt modelId="{0D88D7B0-8C34-4C3F-B23B-29672FE54459}" type="pres">
      <dgm:prSet presAssocID="{8E43C50F-DB22-40A6-8613-B4847F8B4E02}" presName="sibTrans" presStyleLbl="sibTrans2D1" presStyleIdx="3" presStyleCnt="6"/>
      <dgm:spPr/>
    </dgm:pt>
    <dgm:pt modelId="{1F52E198-8950-4CA4-9CFD-012363CD373A}" type="pres">
      <dgm:prSet presAssocID="{CEACD050-49A3-4F61-AAE3-21E041FDFA0E}" presName="node" presStyleLbl="node1" presStyleIdx="4" presStyleCnt="6">
        <dgm:presLayoutVars>
          <dgm:bulletEnabled val="1"/>
        </dgm:presLayoutVars>
      </dgm:prSet>
      <dgm:spPr/>
    </dgm:pt>
    <dgm:pt modelId="{7932AE5A-D858-4DBE-9A82-4BC703E6185B}" type="pres">
      <dgm:prSet presAssocID="{CEACD050-49A3-4F61-AAE3-21E041FDFA0E}" presName="dummy" presStyleCnt="0"/>
      <dgm:spPr/>
    </dgm:pt>
    <dgm:pt modelId="{ADCD134D-D58F-4DBE-A414-900DAA8F2280}" type="pres">
      <dgm:prSet presAssocID="{8BA24104-F1E1-48D3-9268-BF51EE44DE1F}" presName="sibTrans" presStyleLbl="sibTrans2D1" presStyleIdx="4" presStyleCnt="6"/>
      <dgm:spPr/>
    </dgm:pt>
    <dgm:pt modelId="{2F7BC0FF-D98E-427A-B4B1-E90C025BFC12}" type="pres">
      <dgm:prSet presAssocID="{766B020C-722D-4494-B0B0-D0155F1ADA06}" presName="node" presStyleLbl="node1" presStyleIdx="5" presStyleCnt="6">
        <dgm:presLayoutVars>
          <dgm:bulletEnabled val="1"/>
        </dgm:presLayoutVars>
      </dgm:prSet>
      <dgm:spPr/>
    </dgm:pt>
    <dgm:pt modelId="{E9C36633-79F1-4899-8FE5-D25EFCE67520}" type="pres">
      <dgm:prSet presAssocID="{766B020C-722D-4494-B0B0-D0155F1ADA06}" presName="dummy" presStyleCnt="0"/>
      <dgm:spPr/>
    </dgm:pt>
    <dgm:pt modelId="{B2B6A065-E770-4797-8110-2383DADFF16E}" type="pres">
      <dgm:prSet presAssocID="{BA0D6245-6602-4155-A72C-C63504827E4C}" presName="sibTrans" presStyleLbl="sibTrans2D1" presStyleIdx="5" presStyleCnt="6"/>
      <dgm:spPr/>
    </dgm:pt>
  </dgm:ptLst>
  <dgm:cxnLst>
    <dgm:cxn modelId="{9C61AD0B-5429-486C-8035-134E4098804F}" type="presOf" srcId="{0495D56C-EC07-466E-82DC-24A769A00D7C}" destId="{0EB088E7-0303-46CC-B54B-7CB64F5C13A9}" srcOrd="0" destOrd="0" presId="urn:microsoft.com/office/officeart/2005/8/layout/radial6"/>
    <dgm:cxn modelId="{58B3040C-1B9F-4882-9A83-1C0D62A84CD0}" srcId="{01255B7A-62C0-45CF-8779-EEF9F06DF887}" destId="{E75A2B18-02E5-4149-B5A6-3CDAAFBFB0BB}" srcOrd="3" destOrd="0" parTransId="{18A53D52-3C9A-4229-B553-520DBD3BCA9D}" sibTransId="{8E43C50F-DB22-40A6-8613-B4847F8B4E02}"/>
    <dgm:cxn modelId="{532A0714-809B-4144-ADC9-F33D8244CB2A}" srcId="{01255B7A-62C0-45CF-8779-EEF9F06DF887}" destId="{766B020C-722D-4494-B0B0-D0155F1ADA06}" srcOrd="5" destOrd="0" parTransId="{53D3E00C-5815-4E9A-BE91-E8266E4E1F38}" sibTransId="{BA0D6245-6602-4155-A72C-C63504827E4C}"/>
    <dgm:cxn modelId="{8C8D431A-BA18-4CE4-9D91-5B04FC37D7EB}" type="presOf" srcId="{F0F15A70-3DBF-4BF4-8B79-302E063BFB1C}" destId="{D9C0710A-B4C9-44DE-AC62-0B00777155C3}" srcOrd="0" destOrd="0" presId="urn:microsoft.com/office/officeart/2005/8/layout/radial6"/>
    <dgm:cxn modelId="{EBE97B26-5837-4A5C-AE0D-FF55E88566B8}" type="presOf" srcId="{01255B7A-62C0-45CF-8779-EEF9F06DF887}" destId="{0715ED56-107F-499E-B0C4-9D84274D0AE0}" srcOrd="0" destOrd="0" presId="urn:microsoft.com/office/officeart/2005/8/layout/radial6"/>
    <dgm:cxn modelId="{26347E2A-7B3B-4EA9-81EE-7F52EDECD7EA}" type="presOf" srcId="{058A159C-3871-423C-949A-1A4CC90DB120}" destId="{2566528A-C2F2-4A9B-9CF2-BF48E4DAA323}" srcOrd="0" destOrd="0" presId="urn:microsoft.com/office/officeart/2005/8/layout/radial6"/>
    <dgm:cxn modelId="{EFA6F937-43BE-4BF2-A783-DDE225C643F3}" type="presOf" srcId="{8E43C50F-DB22-40A6-8613-B4847F8B4E02}" destId="{0D88D7B0-8C34-4C3F-B23B-29672FE54459}" srcOrd="0" destOrd="0" presId="urn:microsoft.com/office/officeart/2005/8/layout/radial6"/>
    <dgm:cxn modelId="{132E553E-806C-4432-9CD7-0C82DFB7A5FD}" type="presOf" srcId="{CEACD050-49A3-4F61-AAE3-21E041FDFA0E}" destId="{1F52E198-8950-4CA4-9CFD-012363CD373A}" srcOrd="0" destOrd="0" presId="urn:microsoft.com/office/officeart/2005/8/layout/radial6"/>
    <dgm:cxn modelId="{767E7B45-3B0A-46CB-A2BC-97FBA9F6FB03}" srcId="{01255B7A-62C0-45CF-8779-EEF9F06DF887}" destId="{0495D56C-EC07-466E-82DC-24A769A00D7C}" srcOrd="2" destOrd="0" parTransId="{78E4FE55-3642-4C93-A204-68A0EF9F2409}" sibTransId="{02D60975-3BE2-49C0-B922-A2E0F8DEEC44}"/>
    <dgm:cxn modelId="{B2F8A673-3B3D-468F-82B0-F80945454DE3}" type="presOf" srcId="{3F54CFE5-A8B1-419D-80C2-719873CE7E04}" destId="{FADDA26E-BF24-4F68-8358-EA02C57F7982}" srcOrd="0" destOrd="0" presId="urn:microsoft.com/office/officeart/2005/8/layout/radial6"/>
    <dgm:cxn modelId="{C68C2957-9E94-46AC-8C5F-2C6946B4327B}" type="presOf" srcId="{02D60975-3BE2-49C0-B922-A2E0F8DEEC44}" destId="{83AE0EA0-CBAF-48A1-9716-F143302591EA}" srcOrd="0" destOrd="0" presId="urn:microsoft.com/office/officeart/2005/8/layout/radial6"/>
    <dgm:cxn modelId="{C38FE857-1E69-4D3C-BE76-3C0D72788853}" type="presOf" srcId="{2E289DF6-8C2A-4B41-9A1F-9E78466CF494}" destId="{7C0A38BA-B004-4906-B278-FDA014B4CC9F}" srcOrd="0" destOrd="0" presId="urn:microsoft.com/office/officeart/2005/8/layout/radial6"/>
    <dgm:cxn modelId="{91E20259-E70E-4673-B37F-B730F9CAFDB7}" srcId="{01255B7A-62C0-45CF-8779-EEF9F06DF887}" destId="{2E289DF6-8C2A-4B41-9A1F-9E78466CF494}" srcOrd="0" destOrd="0" parTransId="{13F3374F-C3A4-41DA-B73A-5A1E6F3B5859}" sibTransId="{058A159C-3871-423C-949A-1A4CC90DB120}"/>
    <dgm:cxn modelId="{6069727E-2F57-439C-9D82-C11020F58E0A}" type="presOf" srcId="{E75A2B18-02E5-4149-B5A6-3CDAAFBFB0BB}" destId="{7DB176E5-3239-45EB-8295-679DC7E93E78}" srcOrd="0" destOrd="0" presId="urn:microsoft.com/office/officeart/2005/8/layout/radial6"/>
    <dgm:cxn modelId="{0EFA0C84-6D5A-46EF-AD9D-ED245BC66CB1}" type="presOf" srcId="{766B020C-722D-4494-B0B0-D0155F1ADA06}" destId="{2F7BC0FF-D98E-427A-B4B1-E90C025BFC12}" srcOrd="0" destOrd="0" presId="urn:microsoft.com/office/officeart/2005/8/layout/radial6"/>
    <dgm:cxn modelId="{51D1F6A4-78C4-47D8-9745-56A5F22DAB08}" srcId="{3F54CFE5-A8B1-419D-80C2-719873CE7E04}" destId="{01255B7A-62C0-45CF-8779-EEF9F06DF887}" srcOrd="0" destOrd="0" parTransId="{92526602-3301-46A9-B6BB-E2F520B2BF2F}" sibTransId="{B6E7BF3E-13CD-4416-AE78-531FE7016828}"/>
    <dgm:cxn modelId="{F7DC2EB3-2822-4874-AD38-99B1B02C53D6}" srcId="{01255B7A-62C0-45CF-8779-EEF9F06DF887}" destId="{CEACD050-49A3-4F61-AAE3-21E041FDFA0E}" srcOrd="4" destOrd="0" parTransId="{038A5A4A-C19F-4492-A47A-E321A5FA3349}" sibTransId="{8BA24104-F1E1-48D3-9268-BF51EE44DE1F}"/>
    <dgm:cxn modelId="{F74FB9C7-6680-4B4F-8D5D-FED61F4F4416}" type="presOf" srcId="{BA0D6245-6602-4155-A72C-C63504827E4C}" destId="{B2B6A065-E770-4797-8110-2383DADFF16E}" srcOrd="0" destOrd="0" presId="urn:microsoft.com/office/officeart/2005/8/layout/radial6"/>
    <dgm:cxn modelId="{E2B30EC9-5A33-404F-B3BE-BE88588BAB71}" srcId="{01255B7A-62C0-45CF-8779-EEF9F06DF887}" destId="{F0F15A70-3DBF-4BF4-8B79-302E063BFB1C}" srcOrd="1" destOrd="0" parTransId="{FCF9D668-9842-440A-AD0A-E3F343A4C176}" sibTransId="{AB6CF6CC-710C-4382-8CE0-DF93DFA1EFAF}"/>
    <dgm:cxn modelId="{998EA4E0-EB29-4776-84D0-8B9DCA8FA254}" type="presOf" srcId="{8BA24104-F1E1-48D3-9268-BF51EE44DE1F}" destId="{ADCD134D-D58F-4DBE-A414-900DAA8F2280}" srcOrd="0" destOrd="0" presId="urn:microsoft.com/office/officeart/2005/8/layout/radial6"/>
    <dgm:cxn modelId="{51EC69E7-40C9-4531-A882-1AA87282AF51}" type="presOf" srcId="{AB6CF6CC-710C-4382-8CE0-DF93DFA1EFAF}" destId="{4C49CA75-4E8E-4CC8-97AB-07D4F988969C}" srcOrd="0" destOrd="0" presId="urn:microsoft.com/office/officeart/2005/8/layout/radial6"/>
    <dgm:cxn modelId="{ECECF6D8-4DC0-4241-8336-95320E427206}" type="presParOf" srcId="{FADDA26E-BF24-4F68-8358-EA02C57F7982}" destId="{0715ED56-107F-499E-B0C4-9D84274D0AE0}" srcOrd="0" destOrd="0" presId="urn:microsoft.com/office/officeart/2005/8/layout/radial6"/>
    <dgm:cxn modelId="{442A16BC-5834-44FE-8A49-C7002DF74FF4}" type="presParOf" srcId="{FADDA26E-BF24-4F68-8358-EA02C57F7982}" destId="{7C0A38BA-B004-4906-B278-FDA014B4CC9F}" srcOrd="1" destOrd="0" presId="urn:microsoft.com/office/officeart/2005/8/layout/radial6"/>
    <dgm:cxn modelId="{E7986ACD-7B01-4785-AD3F-410D087AE45E}" type="presParOf" srcId="{FADDA26E-BF24-4F68-8358-EA02C57F7982}" destId="{8E84DFDE-B39B-4FE0-9168-E7137AF7C075}" srcOrd="2" destOrd="0" presId="urn:microsoft.com/office/officeart/2005/8/layout/radial6"/>
    <dgm:cxn modelId="{C1F7048D-0866-4940-9564-19B2DF5B00D7}" type="presParOf" srcId="{FADDA26E-BF24-4F68-8358-EA02C57F7982}" destId="{2566528A-C2F2-4A9B-9CF2-BF48E4DAA323}" srcOrd="3" destOrd="0" presId="urn:microsoft.com/office/officeart/2005/8/layout/radial6"/>
    <dgm:cxn modelId="{F0DB561E-2ED4-4B54-9EFF-1679B88E5A79}" type="presParOf" srcId="{FADDA26E-BF24-4F68-8358-EA02C57F7982}" destId="{D9C0710A-B4C9-44DE-AC62-0B00777155C3}" srcOrd="4" destOrd="0" presId="urn:microsoft.com/office/officeart/2005/8/layout/radial6"/>
    <dgm:cxn modelId="{8D851171-4FF1-4D03-B954-E8CBB6DC8E37}" type="presParOf" srcId="{FADDA26E-BF24-4F68-8358-EA02C57F7982}" destId="{A29C00F4-119D-4C66-B484-53D3BD8B27D3}" srcOrd="5" destOrd="0" presId="urn:microsoft.com/office/officeart/2005/8/layout/radial6"/>
    <dgm:cxn modelId="{0E350E5A-DD76-439F-B878-86E92BD52B5D}" type="presParOf" srcId="{FADDA26E-BF24-4F68-8358-EA02C57F7982}" destId="{4C49CA75-4E8E-4CC8-97AB-07D4F988969C}" srcOrd="6" destOrd="0" presId="urn:microsoft.com/office/officeart/2005/8/layout/radial6"/>
    <dgm:cxn modelId="{77489E15-E1AB-4877-9ED9-267F86FEEF6B}" type="presParOf" srcId="{FADDA26E-BF24-4F68-8358-EA02C57F7982}" destId="{0EB088E7-0303-46CC-B54B-7CB64F5C13A9}" srcOrd="7" destOrd="0" presId="urn:microsoft.com/office/officeart/2005/8/layout/radial6"/>
    <dgm:cxn modelId="{3B660863-A96B-47AF-A355-866F569D1A44}" type="presParOf" srcId="{FADDA26E-BF24-4F68-8358-EA02C57F7982}" destId="{93770214-2C35-4676-AAF7-1C0E1E18616B}" srcOrd="8" destOrd="0" presId="urn:microsoft.com/office/officeart/2005/8/layout/radial6"/>
    <dgm:cxn modelId="{0E92F491-B93E-4DE1-9A02-58845859E0E7}" type="presParOf" srcId="{FADDA26E-BF24-4F68-8358-EA02C57F7982}" destId="{83AE0EA0-CBAF-48A1-9716-F143302591EA}" srcOrd="9" destOrd="0" presId="urn:microsoft.com/office/officeart/2005/8/layout/radial6"/>
    <dgm:cxn modelId="{C0DA941B-511E-43D0-8211-A94A9A0E5A07}" type="presParOf" srcId="{FADDA26E-BF24-4F68-8358-EA02C57F7982}" destId="{7DB176E5-3239-45EB-8295-679DC7E93E78}" srcOrd="10" destOrd="0" presId="urn:microsoft.com/office/officeart/2005/8/layout/radial6"/>
    <dgm:cxn modelId="{9704BE94-E964-471B-A26D-B8BF53B3C489}" type="presParOf" srcId="{FADDA26E-BF24-4F68-8358-EA02C57F7982}" destId="{A55296A5-E9BE-4B35-A70E-153CEE7B4B5A}" srcOrd="11" destOrd="0" presId="urn:microsoft.com/office/officeart/2005/8/layout/radial6"/>
    <dgm:cxn modelId="{5381D3F0-C0FC-47C9-AFB5-D8F08EAAEF1A}" type="presParOf" srcId="{FADDA26E-BF24-4F68-8358-EA02C57F7982}" destId="{0D88D7B0-8C34-4C3F-B23B-29672FE54459}" srcOrd="12" destOrd="0" presId="urn:microsoft.com/office/officeart/2005/8/layout/radial6"/>
    <dgm:cxn modelId="{6ADA1B91-308C-45B7-8E25-55BD38E7F6A3}" type="presParOf" srcId="{FADDA26E-BF24-4F68-8358-EA02C57F7982}" destId="{1F52E198-8950-4CA4-9CFD-012363CD373A}" srcOrd="13" destOrd="0" presId="urn:microsoft.com/office/officeart/2005/8/layout/radial6"/>
    <dgm:cxn modelId="{9277CBC4-24AA-4F7F-A000-DC1AF9E4D089}" type="presParOf" srcId="{FADDA26E-BF24-4F68-8358-EA02C57F7982}" destId="{7932AE5A-D858-4DBE-9A82-4BC703E6185B}" srcOrd="14" destOrd="0" presId="urn:microsoft.com/office/officeart/2005/8/layout/radial6"/>
    <dgm:cxn modelId="{E78CBD7C-36EC-45FA-9525-FB06F2DC66B2}" type="presParOf" srcId="{FADDA26E-BF24-4F68-8358-EA02C57F7982}" destId="{ADCD134D-D58F-4DBE-A414-900DAA8F2280}" srcOrd="15" destOrd="0" presId="urn:microsoft.com/office/officeart/2005/8/layout/radial6"/>
    <dgm:cxn modelId="{053DE1F8-B77B-4A1D-8883-44AE897EA887}" type="presParOf" srcId="{FADDA26E-BF24-4F68-8358-EA02C57F7982}" destId="{2F7BC0FF-D98E-427A-B4B1-E90C025BFC12}" srcOrd="16" destOrd="0" presId="urn:microsoft.com/office/officeart/2005/8/layout/radial6"/>
    <dgm:cxn modelId="{A7430051-107F-4443-B92C-7BCDDB0C8EBF}" type="presParOf" srcId="{FADDA26E-BF24-4F68-8358-EA02C57F7982}" destId="{E9C36633-79F1-4899-8FE5-D25EFCE67520}" srcOrd="17" destOrd="0" presId="urn:microsoft.com/office/officeart/2005/8/layout/radial6"/>
    <dgm:cxn modelId="{2EC6B6B2-905A-4E46-95AA-BB6B1497A4B9}" type="presParOf" srcId="{FADDA26E-BF24-4F68-8358-EA02C57F7982}" destId="{B2B6A065-E770-4797-8110-2383DADFF16E}"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388C68-201C-449B-8B1B-CD1177B17DF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309C4EF7-4C10-4C4C-BDFC-B7F7AA6EF5A7}">
      <dgm:prSet phldrT="[Text]"/>
      <dgm:spPr/>
      <dgm:t>
        <a:bodyPr/>
        <a:lstStyle/>
        <a:p>
          <a:r>
            <a:rPr lang="en-GB" dirty="0"/>
            <a:t>Blood tests (kidney function)</a:t>
          </a:r>
        </a:p>
      </dgm:t>
    </dgm:pt>
    <dgm:pt modelId="{5770C2B1-9EB1-4557-BDE5-166560BE4A14}" type="parTrans" cxnId="{6BDE3C0A-EE6E-47CB-AF73-424941168B19}">
      <dgm:prSet/>
      <dgm:spPr/>
      <dgm:t>
        <a:bodyPr/>
        <a:lstStyle/>
        <a:p>
          <a:endParaRPr lang="en-GB"/>
        </a:p>
      </dgm:t>
    </dgm:pt>
    <dgm:pt modelId="{9EBA65B6-906B-4A64-AA22-6AD8EA562E8B}" type="sibTrans" cxnId="{6BDE3C0A-EE6E-47CB-AF73-424941168B19}">
      <dgm:prSet/>
      <dgm:spPr/>
      <dgm:t>
        <a:bodyPr/>
        <a:lstStyle/>
        <a:p>
          <a:endParaRPr lang="en-GB"/>
        </a:p>
      </dgm:t>
    </dgm:pt>
    <dgm:pt modelId="{C1CF74F7-7E22-45F7-9349-533BF59E3B3F}">
      <dgm:prSet phldrT="[Text]"/>
      <dgm:spPr/>
      <dgm:t>
        <a:bodyPr/>
        <a:lstStyle/>
        <a:p>
          <a:r>
            <a:rPr lang="en-GB" dirty="0"/>
            <a:t>Urine test (protein in the urine)</a:t>
          </a:r>
        </a:p>
      </dgm:t>
    </dgm:pt>
    <dgm:pt modelId="{2E487277-AA03-4176-8738-B07596097569}" type="parTrans" cxnId="{C977FF40-F89B-4DDB-B73E-7F468488B246}">
      <dgm:prSet/>
      <dgm:spPr/>
      <dgm:t>
        <a:bodyPr/>
        <a:lstStyle/>
        <a:p>
          <a:endParaRPr lang="en-GB"/>
        </a:p>
      </dgm:t>
    </dgm:pt>
    <dgm:pt modelId="{96B061BE-F21B-424B-A168-20523299A0B8}" type="sibTrans" cxnId="{C977FF40-F89B-4DDB-B73E-7F468488B246}">
      <dgm:prSet/>
      <dgm:spPr/>
      <dgm:t>
        <a:bodyPr/>
        <a:lstStyle/>
        <a:p>
          <a:endParaRPr lang="en-GB"/>
        </a:p>
      </dgm:t>
    </dgm:pt>
    <dgm:pt modelId="{5A6546AF-650F-4B56-8DB3-CB0578DB5C9B}">
      <dgm:prSet phldrT="[Text]"/>
      <dgm:spPr/>
      <dgm:t>
        <a:bodyPr/>
        <a:lstStyle/>
        <a:p>
          <a:pPr rtl="0"/>
          <a:r>
            <a:rPr lang="en-GB" dirty="0"/>
            <a:t>Kidney failure risk (calculated from the above</a:t>
          </a:r>
          <a:r>
            <a:rPr lang="en-GB" dirty="0">
              <a:latin typeface="Calibri Light" panose="020F0302020204030204"/>
            </a:rPr>
            <a:t> and done by staff)</a:t>
          </a:r>
          <a:endParaRPr lang="en-GB" dirty="0"/>
        </a:p>
      </dgm:t>
    </dgm:pt>
    <dgm:pt modelId="{D28E6D04-A82B-4950-A69F-618D0EC366D8}" type="parTrans" cxnId="{089309CA-86B8-41A3-8678-3067866A02CE}">
      <dgm:prSet/>
      <dgm:spPr/>
      <dgm:t>
        <a:bodyPr/>
        <a:lstStyle/>
        <a:p>
          <a:endParaRPr lang="en-GB"/>
        </a:p>
      </dgm:t>
    </dgm:pt>
    <dgm:pt modelId="{66D0E1CC-88D3-432E-939A-20B42E36D05F}" type="sibTrans" cxnId="{089309CA-86B8-41A3-8678-3067866A02CE}">
      <dgm:prSet/>
      <dgm:spPr/>
      <dgm:t>
        <a:bodyPr/>
        <a:lstStyle/>
        <a:p>
          <a:endParaRPr lang="en-GB"/>
        </a:p>
      </dgm:t>
    </dgm:pt>
    <dgm:pt modelId="{53EB896A-8D8C-4724-8179-9FEAAF76E7EF}" type="pres">
      <dgm:prSet presAssocID="{34388C68-201C-449B-8B1B-CD1177B17DFC}" presName="linear" presStyleCnt="0">
        <dgm:presLayoutVars>
          <dgm:dir/>
          <dgm:animLvl val="lvl"/>
          <dgm:resizeHandles val="exact"/>
        </dgm:presLayoutVars>
      </dgm:prSet>
      <dgm:spPr/>
    </dgm:pt>
    <dgm:pt modelId="{65DAC0A1-655E-448F-A9E9-434473C50852}" type="pres">
      <dgm:prSet presAssocID="{309C4EF7-4C10-4C4C-BDFC-B7F7AA6EF5A7}" presName="parentLin" presStyleCnt="0"/>
      <dgm:spPr/>
    </dgm:pt>
    <dgm:pt modelId="{E767A25D-6205-4A7C-9406-DD84E3B6DEA2}" type="pres">
      <dgm:prSet presAssocID="{309C4EF7-4C10-4C4C-BDFC-B7F7AA6EF5A7}" presName="parentLeftMargin" presStyleLbl="node1" presStyleIdx="0" presStyleCnt="3"/>
      <dgm:spPr/>
    </dgm:pt>
    <dgm:pt modelId="{33166A0F-8BB3-482B-AA1F-74A49D98E544}" type="pres">
      <dgm:prSet presAssocID="{309C4EF7-4C10-4C4C-BDFC-B7F7AA6EF5A7}" presName="parentText" presStyleLbl="node1" presStyleIdx="0" presStyleCnt="3">
        <dgm:presLayoutVars>
          <dgm:chMax val="0"/>
          <dgm:bulletEnabled val="1"/>
        </dgm:presLayoutVars>
      </dgm:prSet>
      <dgm:spPr/>
    </dgm:pt>
    <dgm:pt modelId="{112BD8FF-70C5-4C02-AE4A-9947D7EF4E8E}" type="pres">
      <dgm:prSet presAssocID="{309C4EF7-4C10-4C4C-BDFC-B7F7AA6EF5A7}" presName="negativeSpace" presStyleCnt="0"/>
      <dgm:spPr/>
    </dgm:pt>
    <dgm:pt modelId="{D654A026-3290-4E9B-ABEA-0A64AF248FB8}" type="pres">
      <dgm:prSet presAssocID="{309C4EF7-4C10-4C4C-BDFC-B7F7AA6EF5A7}" presName="childText" presStyleLbl="conFgAcc1" presStyleIdx="0" presStyleCnt="3">
        <dgm:presLayoutVars>
          <dgm:bulletEnabled val="1"/>
        </dgm:presLayoutVars>
      </dgm:prSet>
      <dgm:spPr/>
    </dgm:pt>
    <dgm:pt modelId="{0082AED1-5CF3-4CD6-B5A3-754F5215FBE9}" type="pres">
      <dgm:prSet presAssocID="{9EBA65B6-906B-4A64-AA22-6AD8EA562E8B}" presName="spaceBetweenRectangles" presStyleCnt="0"/>
      <dgm:spPr/>
    </dgm:pt>
    <dgm:pt modelId="{C85413B5-75B6-4045-9B53-EE883540D6B9}" type="pres">
      <dgm:prSet presAssocID="{C1CF74F7-7E22-45F7-9349-533BF59E3B3F}" presName="parentLin" presStyleCnt="0"/>
      <dgm:spPr/>
    </dgm:pt>
    <dgm:pt modelId="{87A4B5BC-0CF6-4966-B288-B69A3B34CECA}" type="pres">
      <dgm:prSet presAssocID="{C1CF74F7-7E22-45F7-9349-533BF59E3B3F}" presName="parentLeftMargin" presStyleLbl="node1" presStyleIdx="0" presStyleCnt="3"/>
      <dgm:spPr/>
    </dgm:pt>
    <dgm:pt modelId="{34F075F0-3125-4415-AAA0-6E23C6C8F22E}" type="pres">
      <dgm:prSet presAssocID="{C1CF74F7-7E22-45F7-9349-533BF59E3B3F}" presName="parentText" presStyleLbl="node1" presStyleIdx="1" presStyleCnt="3">
        <dgm:presLayoutVars>
          <dgm:chMax val="0"/>
          <dgm:bulletEnabled val="1"/>
        </dgm:presLayoutVars>
      </dgm:prSet>
      <dgm:spPr/>
    </dgm:pt>
    <dgm:pt modelId="{11B4276D-33AB-416B-A908-87BB6E887130}" type="pres">
      <dgm:prSet presAssocID="{C1CF74F7-7E22-45F7-9349-533BF59E3B3F}" presName="negativeSpace" presStyleCnt="0"/>
      <dgm:spPr/>
    </dgm:pt>
    <dgm:pt modelId="{8274146C-6A54-4FEB-B9DD-93B11217274B}" type="pres">
      <dgm:prSet presAssocID="{C1CF74F7-7E22-45F7-9349-533BF59E3B3F}" presName="childText" presStyleLbl="conFgAcc1" presStyleIdx="1" presStyleCnt="3">
        <dgm:presLayoutVars>
          <dgm:bulletEnabled val="1"/>
        </dgm:presLayoutVars>
      </dgm:prSet>
      <dgm:spPr/>
    </dgm:pt>
    <dgm:pt modelId="{15F90510-97E6-4AA3-92EA-4E029181ECFD}" type="pres">
      <dgm:prSet presAssocID="{96B061BE-F21B-424B-A168-20523299A0B8}" presName="spaceBetweenRectangles" presStyleCnt="0"/>
      <dgm:spPr/>
    </dgm:pt>
    <dgm:pt modelId="{99762E42-1DBD-45DF-B796-DBB932E4985B}" type="pres">
      <dgm:prSet presAssocID="{5A6546AF-650F-4B56-8DB3-CB0578DB5C9B}" presName="parentLin" presStyleCnt="0"/>
      <dgm:spPr/>
    </dgm:pt>
    <dgm:pt modelId="{FD3C5EDD-BB02-4ED6-8E7A-456A1DBC4422}" type="pres">
      <dgm:prSet presAssocID="{5A6546AF-650F-4B56-8DB3-CB0578DB5C9B}" presName="parentLeftMargin" presStyleLbl="node1" presStyleIdx="1" presStyleCnt="3"/>
      <dgm:spPr/>
    </dgm:pt>
    <dgm:pt modelId="{85E61BCB-5979-4312-B6B0-5BE1573FD038}" type="pres">
      <dgm:prSet presAssocID="{5A6546AF-650F-4B56-8DB3-CB0578DB5C9B}" presName="parentText" presStyleLbl="node1" presStyleIdx="2" presStyleCnt="3">
        <dgm:presLayoutVars>
          <dgm:chMax val="0"/>
          <dgm:bulletEnabled val="1"/>
        </dgm:presLayoutVars>
      </dgm:prSet>
      <dgm:spPr/>
    </dgm:pt>
    <dgm:pt modelId="{9590C281-2391-426B-9BB3-4F01D88458CD}" type="pres">
      <dgm:prSet presAssocID="{5A6546AF-650F-4B56-8DB3-CB0578DB5C9B}" presName="negativeSpace" presStyleCnt="0"/>
      <dgm:spPr/>
    </dgm:pt>
    <dgm:pt modelId="{DED4B21C-3383-4DAB-BCA1-8159611BE8B5}" type="pres">
      <dgm:prSet presAssocID="{5A6546AF-650F-4B56-8DB3-CB0578DB5C9B}" presName="childText" presStyleLbl="conFgAcc1" presStyleIdx="2" presStyleCnt="3">
        <dgm:presLayoutVars>
          <dgm:bulletEnabled val="1"/>
        </dgm:presLayoutVars>
      </dgm:prSet>
      <dgm:spPr/>
    </dgm:pt>
  </dgm:ptLst>
  <dgm:cxnLst>
    <dgm:cxn modelId="{46ED3509-92A8-452A-86DC-F671CA7E579A}" type="presOf" srcId="{5A6546AF-650F-4B56-8DB3-CB0578DB5C9B}" destId="{85E61BCB-5979-4312-B6B0-5BE1573FD038}" srcOrd="1" destOrd="0" presId="urn:microsoft.com/office/officeart/2005/8/layout/list1"/>
    <dgm:cxn modelId="{6BDE3C0A-EE6E-47CB-AF73-424941168B19}" srcId="{34388C68-201C-449B-8B1B-CD1177B17DFC}" destId="{309C4EF7-4C10-4C4C-BDFC-B7F7AA6EF5A7}" srcOrd="0" destOrd="0" parTransId="{5770C2B1-9EB1-4557-BDE5-166560BE4A14}" sibTransId="{9EBA65B6-906B-4A64-AA22-6AD8EA562E8B}"/>
    <dgm:cxn modelId="{592B012D-8C75-4434-95A6-ABDAC9D34180}" type="presOf" srcId="{C1CF74F7-7E22-45F7-9349-533BF59E3B3F}" destId="{87A4B5BC-0CF6-4966-B288-B69A3B34CECA}" srcOrd="0" destOrd="0" presId="urn:microsoft.com/office/officeart/2005/8/layout/list1"/>
    <dgm:cxn modelId="{1AC7ED31-87DC-4FD8-9CC2-C4F50FE095FB}" type="presOf" srcId="{309C4EF7-4C10-4C4C-BDFC-B7F7AA6EF5A7}" destId="{E767A25D-6205-4A7C-9406-DD84E3B6DEA2}" srcOrd="0" destOrd="0" presId="urn:microsoft.com/office/officeart/2005/8/layout/list1"/>
    <dgm:cxn modelId="{C977FF40-F89B-4DDB-B73E-7F468488B246}" srcId="{34388C68-201C-449B-8B1B-CD1177B17DFC}" destId="{C1CF74F7-7E22-45F7-9349-533BF59E3B3F}" srcOrd="1" destOrd="0" parTransId="{2E487277-AA03-4176-8738-B07596097569}" sibTransId="{96B061BE-F21B-424B-A168-20523299A0B8}"/>
    <dgm:cxn modelId="{74F1F663-E04F-4980-AC8D-40CB4BDA18E6}" type="presOf" srcId="{C1CF74F7-7E22-45F7-9349-533BF59E3B3F}" destId="{34F075F0-3125-4415-AAA0-6E23C6C8F22E}" srcOrd="1" destOrd="0" presId="urn:microsoft.com/office/officeart/2005/8/layout/list1"/>
    <dgm:cxn modelId="{10094064-457F-4B89-9346-FFF138D72298}" type="presOf" srcId="{309C4EF7-4C10-4C4C-BDFC-B7F7AA6EF5A7}" destId="{33166A0F-8BB3-482B-AA1F-74A49D98E544}" srcOrd="1" destOrd="0" presId="urn:microsoft.com/office/officeart/2005/8/layout/list1"/>
    <dgm:cxn modelId="{C5DCA383-A4C3-4B50-BA77-7EC27CE80F2D}" type="presOf" srcId="{5A6546AF-650F-4B56-8DB3-CB0578DB5C9B}" destId="{FD3C5EDD-BB02-4ED6-8E7A-456A1DBC4422}" srcOrd="0" destOrd="0" presId="urn:microsoft.com/office/officeart/2005/8/layout/list1"/>
    <dgm:cxn modelId="{A9C725B3-8E3B-4963-B4A1-3AEF4ECCBBD3}" type="presOf" srcId="{34388C68-201C-449B-8B1B-CD1177B17DFC}" destId="{53EB896A-8D8C-4724-8179-9FEAAF76E7EF}" srcOrd="0" destOrd="0" presId="urn:microsoft.com/office/officeart/2005/8/layout/list1"/>
    <dgm:cxn modelId="{089309CA-86B8-41A3-8678-3067866A02CE}" srcId="{34388C68-201C-449B-8B1B-CD1177B17DFC}" destId="{5A6546AF-650F-4B56-8DB3-CB0578DB5C9B}" srcOrd="2" destOrd="0" parTransId="{D28E6D04-A82B-4950-A69F-618D0EC366D8}" sibTransId="{66D0E1CC-88D3-432E-939A-20B42E36D05F}"/>
    <dgm:cxn modelId="{0EBBD11B-3242-416E-B119-085CADAFCEFE}" type="presParOf" srcId="{53EB896A-8D8C-4724-8179-9FEAAF76E7EF}" destId="{65DAC0A1-655E-448F-A9E9-434473C50852}" srcOrd="0" destOrd="0" presId="urn:microsoft.com/office/officeart/2005/8/layout/list1"/>
    <dgm:cxn modelId="{F239F77D-6DE2-45E5-B5A3-F997370B9E3E}" type="presParOf" srcId="{65DAC0A1-655E-448F-A9E9-434473C50852}" destId="{E767A25D-6205-4A7C-9406-DD84E3B6DEA2}" srcOrd="0" destOrd="0" presId="urn:microsoft.com/office/officeart/2005/8/layout/list1"/>
    <dgm:cxn modelId="{FEC94567-9765-4B44-8791-3D38FB7A8FC5}" type="presParOf" srcId="{65DAC0A1-655E-448F-A9E9-434473C50852}" destId="{33166A0F-8BB3-482B-AA1F-74A49D98E544}" srcOrd="1" destOrd="0" presId="urn:microsoft.com/office/officeart/2005/8/layout/list1"/>
    <dgm:cxn modelId="{E0363180-568D-4B86-8024-13ACAD4AC1D6}" type="presParOf" srcId="{53EB896A-8D8C-4724-8179-9FEAAF76E7EF}" destId="{112BD8FF-70C5-4C02-AE4A-9947D7EF4E8E}" srcOrd="1" destOrd="0" presId="urn:microsoft.com/office/officeart/2005/8/layout/list1"/>
    <dgm:cxn modelId="{614A0728-C197-4592-A43C-C0F2B534B8AE}" type="presParOf" srcId="{53EB896A-8D8C-4724-8179-9FEAAF76E7EF}" destId="{D654A026-3290-4E9B-ABEA-0A64AF248FB8}" srcOrd="2" destOrd="0" presId="urn:microsoft.com/office/officeart/2005/8/layout/list1"/>
    <dgm:cxn modelId="{EE49F51F-7708-4E72-BC38-C47EB3C18B03}" type="presParOf" srcId="{53EB896A-8D8C-4724-8179-9FEAAF76E7EF}" destId="{0082AED1-5CF3-4CD6-B5A3-754F5215FBE9}" srcOrd="3" destOrd="0" presId="urn:microsoft.com/office/officeart/2005/8/layout/list1"/>
    <dgm:cxn modelId="{4D779EBF-925C-4EA8-9FE9-2221654BE312}" type="presParOf" srcId="{53EB896A-8D8C-4724-8179-9FEAAF76E7EF}" destId="{C85413B5-75B6-4045-9B53-EE883540D6B9}" srcOrd="4" destOrd="0" presId="urn:microsoft.com/office/officeart/2005/8/layout/list1"/>
    <dgm:cxn modelId="{7053C6BE-7C18-42A1-8CF1-CA81D1B1B9AA}" type="presParOf" srcId="{C85413B5-75B6-4045-9B53-EE883540D6B9}" destId="{87A4B5BC-0CF6-4966-B288-B69A3B34CECA}" srcOrd="0" destOrd="0" presId="urn:microsoft.com/office/officeart/2005/8/layout/list1"/>
    <dgm:cxn modelId="{B090874A-CC76-4FE3-AD36-24042732E908}" type="presParOf" srcId="{C85413B5-75B6-4045-9B53-EE883540D6B9}" destId="{34F075F0-3125-4415-AAA0-6E23C6C8F22E}" srcOrd="1" destOrd="0" presId="urn:microsoft.com/office/officeart/2005/8/layout/list1"/>
    <dgm:cxn modelId="{9AC0C894-EDAF-4693-84E5-D3ECB366C138}" type="presParOf" srcId="{53EB896A-8D8C-4724-8179-9FEAAF76E7EF}" destId="{11B4276D-33AB-416B-A908-87BB6E887130}" srcOrd="5" destOrd="0" presId="urn:microsoft.com/office/officeart/2005/8/layout/list1"/>
    <dgm:cxn modelId="{DEA03AF0-7524-458C-BA5A-F2099A9C6019}" type="presParOf" srcId="{53EB896A-8D8C-4724-8179-9FEAAF76E7EF}" destId="{8274146C-6A54-4FEB-B9DD-93B11217274B}" srcOrd="6" destOrd="0" presId="urn:microsoft.com/office/officeart/2005/8/layout/list1"/>
    <dgm:cxn modelId="{120AE9F7-A6B1-485B-9263-E2A1A4B1BBC5}" type="presParOf" srcId="{53EB896A-8D8C-4724-8179-9FEAAF76E7EF}" destId="{15F90510-97E6-4AA3-92EA-4E029181ECFD}" srcOrd="7" destOrd="0" presId="urn:microsoft.com/office/officeart/2005/8/layout/list1"/>
    <dgm:cxn modelId="{C007E7BD-C8AA-467B-BE31-7503E28D9069}" type="presParOf" srcId="{53EB896A-8D8C-4724-8179-9FEAAF76E7EF}" destId="{99762E42-1DBD-45DF-B796-DBB932E4985B}" srcOrd="8" destOrd="0" presId="urn:microsoft.com/office/officeart/2005/8/layout/list1"/>
    <dgm:cxn modelId="{F1A2DB2C-9C82-4E5F-94D4-B65E53C79A8E}" type="presParOf" srcId="{99762E42-1DBD-45DF-B796-DBB932E4985B}" destId="{FD3C5EDD-BB02-4ED6-8E7A-456A1DBC4422}" srcOrd="0" destOrd="0" presId="urn:microsoft.com/office/officeart/2005/8/layout/list1"/>
    <dgm:cxn modelId="{9F0B9A49-9951-4143-B4D7-33D9FCB4D2AB}" type="presParOf" srcId="{99762E42-1DBD-45DF-B796-DBB932E4985B}" destId="{85E61BCB-5979-4312-B6B0-5BE1573FD038}" srcOrd="1" destOrd="0" presId="urn:microsoft.com/office/officeart/2005/8/layout/list1"/>
    <dgm:cxn modelId="{43CFE157-6EA8-431A-A7EB-8294D7F66265}" type="presParOf" srcId="{53EB896A-8D8C-4724-8179-9FEAAF76E7EF}" destId="{9590C281-2391-426B-9BB3-4F01D88458CD}" srcOrd="9" destOrd="0" presId="urn:microsoft.com/office/officeart/2005/8/layout/list1"/>
    <dgm:cxn modelId="{71B52250-BE64-452A-8EA8-D9C94B0A14BA}" type="presParOf" srcId="{53EB896A-8D8C-4724-8179-9FEAAF76E7EF}" destId="{DED4B21C-3383-4DAB-BCA1-8159611BE8B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C65EF3-23A4-4100-A09E-4EC19E9CD94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8B204635-E63D-4E90-AE3B-FB487A03C6E6}">
      <dgm:prSet phldrT="[Text]"/>
      <dgm:spPr/>
      <dgm:t>
        <a:bodyPr/>
        <a:lstStyle/>
        <a:p>
          <a:r>
            <a:rPr lang="en-GB" dirty="0"/>
            <a:t>Treatments for blood pressure</a:t>
          </a:r>
        </a:p>
      </dgm:t>
    </dgm:pt>
    <dgm:pt modelId="{7A17D257-60FA-4F31-9C8E-C5681E861747}" type="parTrans" cxnId="{7BB13CFD-200F-4CB1-98B6-0B6B7A626738}">
      <dgm:prSet/>
      <dgm:spPr/>
      <dgm:t>
        <a:bodyPr/>
        <a:lstStyle/>
        <a:p>
          <a:endParaRPr lang="en-GB"/>
        </a:p>
      </dgm:t>
    </dgm:pt>
    <dgm:pt modelId="{014AF970-266B-437B-9B15-E91E6C2BD5FC}" type="sibTrans" cxnId="{7BB13CFD-200F-4CB1-98B6-0B6B7A626738}">
      <dgm:prSet/>
      <dgm:spPr/>
      <dgm:t>
        <a:bodyPr/>
        <a:lstStyle/>
        <a:p>
          <a:endParaRPr lang="en-GB"/>
        </a:p>
      </dgm:t>
    </dgm:pt>
    <dgm:pt modelId="{C9C204F3-0AB4-409B-9E55-70BA99D440C0}">
      <dgm:prSet phldrT="[Text]"/>
      <dgm:spPr/>
      <dgm:t>
        <a:bodyPr/>
        <a:lstStyle/>
        <a:p>
          <a:r>
            <a:rPr lang="en-GB" dirty="0"/>
            <a:t>Treatments for diabetes</a:t>
          </a:r>
        </a:p>
      </dgm:t>
    </dgm:pt>
    <dgm:pt modelId="{44B8000A-1DCF-4E11-81D8-715EA0A1904B}" type="parTrans" cxnId="{4901E9EB-845B-4F14-8299-6CF04800311F}">
      <dgm:prSet/>
      <dgm:spPr/>
      <dgm:t>
        <a:bodyPr/>
        <a:lstStyle/>
        <a:p>
          <a:endParaRPr lang="en-GB"/>
        </a:p>
      </dgm:t>
    </dgm:pt>
    <dgm:pt modelId="{5412DB10-9700-45C6-910A-56D0292FC8A8}" type="sibTrans" cxnId="{4901E9EB-845B-4F14-8299-6CF04800311F}">
      <dgm:prSet/>
      <dgm:spPr/>
      <dgm:t>
        <a:bodyPr/>
        <a:lstStyle/>
        <a:p>
          <a:endParaRPr lang="en-GB"/>
        </a:p>
      </dgm:t>
    </dgm:pt>
    <dgm:pt modelId="{DF26B091-2F11-432E-954C-AE7924DB8FFD}">
      <dgm:prSet phldrT="[Text]"/>
      <dgm:spPr/>
      <dgm:t>
        <a:bodyPr/>
        <a:lstStyle/>
        <a:p>
          <a:r>
            <a:rPr lang="en-GB" dirty="0"/>
            <a:t>Treatments for heart disease</a:t>
          </a:r>
        </a:p>
      </dgm:t>
    </dgm:pt>
    <dgm:pt modelId="{A3A640DC-2F5B-4B0B-9355-16D3B8675B93}" type="parTrans" cxnId="{951CF5DC-769D-416A-AD28-00970808BA04}">
      <dgm:prSet/>
      <dgm:spPr/>
      <dgm:t>
        <a:bodyPr/>
        <a:lstStyle/>
        <a:p>
          <a:endParaRPr lang="en-GB"/>
        </a:p>
      </dgm:t>
    </dgm:pt>
    <dgm:pt modelId="{2820983C-4A9A-4C47-8CB0-B94717DBFDDC}" type="sibTrans" cxnId="{951CF5DC-769D-416A-AD28-00970808BA04}">
      <dgm:prSet/>
      <dgm:spPr/>
      <dgm:t>
        <a:bodyPr/>
        <a:lstStyle/>
        <a:p>
          <a:endParaRPr lang="en-GB"/>
        </a:p>
      </dgm:t>
    </dgm:pt>
    <dgm:pt modelId="{F80BDE56-16DB-49C7-AC41-CA631FEF9817}">
      <dgm:prSet phldrT="[Text]"/>
      <dgm:spPr/>
      <dgm:t>
        <a:bodyPr/>
        <a:lstStyle/>
        <a:p>
          <a:r>
            <a:rPr lang="en-GB" dirty="0"/>
            <a:t>Special treatments for kidney disease</a:t>
          </a:r>
        </a:p>
      </dgm:t>
    </dgm:pt>
    <dgm:pt modelId="{D43C257B-109F-4F41-B946-84F36F09E8FB}" type="parTrans" cxnId="{7F0BF875-8865-4CD9-B8E5-1105BF894D36}">
      <dgm:prSet/>
      <dgm:spPr/>
      <dgm:t>
        <a:bodyPr/>
        <a:lstStyle/>
        <a:p>
          <a:endParaRPr lang="en-GB"/>
        </a:p>
      </dgm:t>
    </dgm:pt>
    <dgm:pt modelId="{D7B92FC7-3332-4846-88CC-C0DA3BFA86AE}" type="sibTrans" cxnId="{7F0BF875-8865-4CD9-B8E5-1105BF894D36}">
      <dgm:prSet/>
      <dgm:spPr/>
      <dgm:t>
        <a:bodyPr/>
        <a:lstStyle/>
        <a:p>
          <a:endParaRPr lang="en-GB"/>
        </a:p>
      </dgm:t>
    </dgm:pt>
    <dgm:pt modelId="{8E6B7839-5438-4486-861B-DAE894171AA1}">
      <dgm:prSet phldr="0"/>
      <dgm:spPr/>
      <dgm:t>
        <a:bodyPr/>
        <a:lstStyle/>
        <a:p>
          <a:pPr rtl="0"/>
          <a:r>
            <a:rPr lang="en-GB" dirty="0">
              <a:latin typeface="Calibri Light" panose="020F0302020204030204"/>
            </a:rPr>
            <a:t>Having a healthy diet</a:t>
          </a:r>
        </a:p>
      </dgm:t>
    </dgm:pt>
    <dgm:pt modelId="{749E48DA-0EFD-4A1A-83AF-1E50ADAC9AEB}" type="parTrans" cxnId="{BDEC8788-0B15-4B17-9ACD-68BE50FCA270}">
      <dgm:prSet/>
      <dgm:spPr/>
    </dgm:pt>
    <dgm:pt modelId="{5AF59129-E4D0-4F5F-A56A-25E5E94DDEC5}" type="sibTrans" cxnId="{BDEC8788-0B15-4B17-9ACD-68BE50FCA270}">
      <dgm:prSet/>
      <dgm:spPr/>
    </dgm:pt>
    <dgm:pt modelId="{2BBDA913-E149-4B9E-A947-527C7F9F0B3B}">
      <dgm:prSet phldr="0"/>
      <dgm:spPr/>
      <dgm:t>
        <a:bodyPr/>
        <a:lstStyle/>
        <a:p>
          <a:pPr rtl="0"/>
          <a:r>
            <a:rPr lang="en-GB" dirty="0">
              <a:latin typeface="Calibri Light" panose="020F0302020204030204"/>
            </a:rPr>
            <a:t>Having a healthy lifestyle, including being physically active and taking exercise</a:t>
          </a:r>
        </a:p>
      </dgm:t>
    </dgm:pt>
    <dgm:pt modelId="{744527C4-032C-4F71-8717-DE20EE165CDD}" type="parTrans" cxnId="{702DD986-158F-454C-B089-96F12CE98E64}">
      <dgm:prSet/>
      <dgm:spPr/>
    </dgm:pt>
    <dgm:pt modelId="{5BF843A7-CEB5-4BBE-A6F6-C49EB63C6783}" type="sibTrans" cxnId="{702DD986-158F-454C-B089-96F12CE98E64}">
      <dgm:prSet/>
      <dgm:spPr/>
    </dgm:pt>
    <dgm:pt modelId="{1F6D790D-3950-4494-B81A-AEC70E4730D8}" type="pres">
      <dgm:prSet presAssocID="{75C65EF3-23A4-4100-A09E-4EC19E9CD940}" presName="linear" presStyleCnt="0">
        <dgm:presLayoutVars>
          <dgm:dir/>
          <dgm:animLvl val="lvl"/>
          <dgm:resizeHandles val="exact"/>
        </dgm:presLayoutVars>
      </dgm:prSet>
      <dgm:spPr/>
    </dgm:pt>
    <dgm:pt modelId="{077A568E-F37B-4EC5-A27B-EF7FC98A2CA2}" type="pres">
      <dgm:prSet presAssocID="{8B204635-E63D-4E90-AE3B-FB487A03C6E6}" presName="parentLin" presStyleCnt="0"/>
      <dgm:spPr/>
    </dgm:pt>
    <dgm:pt modelId="{7CBA12B5-1AB7-49C8-9852-13BB58E0E9E2}" type="pres">
      <dgm:prSet presAssocID="{8B204635-E63D-4E90-AE3B-FB487A03C6E6}" presName="parentLeftMargin" presStyleLbl="node1" presStyleIdx="0" presStyleCnt="6"/>
      <dgm:spPr/>
    </dgm:pt>
    <dgm:pt modelId="{D20AF14F-4940-4ECF-B733-51D7B25333FD}" type="pres">
      <dgm:prSet presAssocID="{8B204635-E63D-4E90-AE3B-FB487A03C6E6}" presName="parentText" presStyleLbl="node1" presStyleIdx="0" presStyleCnt="6">
        <dgm:presLayoutVars>
          <dgm:chMax val="0"/>
          <dgm:bulletEnabled val="1"/>
        </dgm:presLayoutVars>
      </dgm:prSet>
      <dgm:spPr/>
    </dgm:pt>
    <dgm:pt modelId="{044B78C2-B742-4753-9B2E-4FCA2B187F97}" type="pres">
      <dgm:prSet presAssocID="{8B204635-E63D-4E90-AE3B-FB487A03C6E6}" presName="negativeSpace" presStyleCnt="0"/>
      <dgm:spPr/>
    </dgm:pt>
    <dgm:pt modelId="{CA73B953-A6ED-4C8D-BF6E-3147A906708E}" type="pres">
      <dgm:prSet presAssocID="{8B204635-E63D-4E90-AE3B-FB487A03C6E6}" presName="childText" presStyleLbl="conFgAcc1" presStyleIdx="0" presStyleCnt="6">
        <dgm:presLayoutVars>
          <dgm:bulletEnabled val="1"/>
        </dgm:presLayoutVars>
      </dgm:prSet>
      <dgm:spPr/>
    </dgm:pt>
    <dgm:pt modelId="{A2CD2518-A6B2-45C0-A431-F4567B8D22EA}" type="pres">
      <dgm:prSet presAssocID="{014AF970-266B-437B-9B15-E91E6C2BD5FC}" presName="spaceBetweenRectangles" presStyleCnt="0"/>
      <dgm:spPr/>
    </dgm:pt>
    <dgm:pt modelId="{BAA8D985-D452-49F0-9DED-B0A668E8FA88}" type="pres">
      <dgm:prSet presAssocID="{C9C204F3-0AB4-409B-9E55-70BA99D440C0}" presName="parentLin" presStyleCnt="0"/>
      <dgm:spPr/>
    </dgm:pt>
    <dgm:pt modelId="{569E095C-58ED-450F-8F06-0138AE50CC3D}" type="pres">
      <dgm:prSet presAssocID="{C9C204F3-0AB4-409B-9E55-70BA99D440C0}" presName="parentLeftMargin" presStyleLbl="node1" presStyleIdx="0" presStyleCnt="6"/>
      <dgm:spPr/>
    </dgm:pt>
    <dgm:pt modelId="{E32275F8-D58A-4E45-8E11-3C5C3A08E9FC}" type="pres">
      <dgm:prSet presAssocID="{C9C204F3-0AB4-409B-9E55-70BA99D440C0}" presName="parentText" presStyleLbl="node1" presStyleIdx="1" presStyleCnt="6">
        <dgm:presLayoutVars>
          <dgm:chMax val="0"/>
          <dgm:bulletEnabled val="1"/>
        </dgm:presLayoutVars>
      </dgm:prSet>
      <dgm:spPr/>
    </dgm:pt>
    <dgm:pt modelId="{FEDBF674-30EF-448A-B24A-F77980644619}" type="pres">
      <dgm:prSet presAssocID="{C9C204F3-0AB4-409B-9E55-70BA99D440C0}" presName="negativeSpace" presStyleCnt="0"/>
      <dgm:spPr/>
    </dgm:pt>
    <dgm:pt modelId="{754B062B-8E8C-44C1-9014-185423ACFD70}" type="pres">
      <dgm:prSet presAssocID="{C9C204F3-0AB4-409B-9E55-70BA99D440C0}" presName="childText" presStyleLbl="conFgAcc1" presStyleIdx="1" presStyleCnt="6">
        <dgm:presLayoutVars>
          <dgm:bulletEnabled val="1"/>
        </dgm:presLayoutVars>
      </dgm:prSet>
      <dgm:spPr/>
    </dgm:pt>
    <dgm:pt modelId="{98D71787-FDC7-4CEB-8A5A-28131F2BBB8C}" type="pres">
      <dgm:prSet presAssocID="{5412DB10-9700-45C6-910A-56D0292FC8A8}" presName="spaceBetweenRectangles" presStyleCnt="0"/>
      <dgm:spPr/>
    </dgm:pt>
    <dgm:pt modelId="{A8303E2F-FBB1-4AE6-9FF3-1E091E67EEEA}" type="pres">
      <dgm:prSet presAssocID="{DF26B091-2F11-432E-954C-AE7924DB8FFD}" presName="parentLin" presStyleCnt="0"/>
      <dgm:spPr/>
    </dgm:pt>
    <dgm:pt modelId="{49B927BE-56C8-4031-9DB9-6D34E678436D}" type="pres">
      <dgm:prSet presAssocID="{DF26B091-2F11-432E-954C-AE7924DB8FFD}" presName="parentLeftMargin" presStyleLbl="node1" presStyleIdx="1" presStyleCnt="6"/>
      <dgm:spPr/>
    </dgm:pt>
    <dgm:pt modelId="{F212C0FA-70D8-4BF9-B8E7-6B4047B9D228}" type="pres">
      <dgm:prSet presAssocID="{DF26B091-2F11-432E-954C-AE7924DB8FFD}" presName="parentText" presStyleLbl="node1" presStyleIdx="2" presStyleCnt="6">
        <dgm:presLayoutVars>
          <dgm:chMax val="0"/>
          <dgm:bulletEnabled val="1"/>
        </dgm:presLayoutVars>
      </dgm:prSet>
      <dgm:spPr/>
    </dgm:pt>
    <dgm:pt modelId="{FAC9EAD0-54DB-4192-854E-018EF45569EB}" type="pres">
      <dgm:prSet presAssocID="{DF26B091-2F11-432E-954C-AE7924DB8FFD}" presName="negativeSpace" presStyleCnt="0"/>
      <dgm:spPr/>
    </dgm:pt>
    <dgm:pt modelId="{0E2367FE-0F6A-441B-8D48-5B719129BDB8}" type="pres">
      <dgm:prSet presAssocID="{DF26B091-2F11-432E-954C-AE7924DB8FFD}" presName="childText" presStyleLbl="conFgAcc1" presStyleIdx="2" presStyleCnt="6">
        <dgm:presLayoutVars>
          <dgm:bulletEnabled val="1"/>
        </dgm:presLayoutVars>
      </dgm:prSet>
      <dgm:spPr/>
    </dgm:pt>
    <dgm:pt modelId="{5ED5B036-0CB7-4485-A74F-E7A9E8361379}" type="pres">
      <dgm:prSet presAssocID="{2820983C-4A9A-4C47-8CB0-B94717DBFDDC}" presName="spaceBetweenRectangles" presStyleCnt="0"/>
      <dgm:spPr/>
    </dgm:pt>
    <dgm:pt modelId="{4FCB501E-6C07-48BD-BD54-5A774AACBC91}" type="pres">
      <dgm:prSet presAssocID="{F80BDE56-16DB-49C7-AC41-CA631FEF9817}" presName="parentLin" presStyleCnt="0"/>
      <dgm:spPr/>
    </dgm:pt>
    <dgm:pt modelId="{0E07744A-376A-4859-A9C5-B058A1B0D974}" type="pres">
      <dgm:prSet presAssocID="{F80BDE56-16DB-49C7-AC41-CA631FEF9817}" presName="parentLeftMargin" presStyleLbl="node1" presStyleIdx="2" presStyleCnt="6"/>
      <dgm:spPr/>
    </dgm:pt>
    <dgm:pt modelId="{98996F8B-30E1-4C35-B2A3-5285923F1BFE}" type="pres">
      <dgm:prSet presAssocID="{F80BDE56-16DB-49C7-AC41-CA631FEF9817}" presName="parentText" presStyleLbl="node1" presStyleIdx="3" presStyleCnt="6">
        <dgm:presLayoutVars>
          <dgm:chMax val="0"/>
          <dgm:bulletEnabled val="1"/>
        </dgm:presLayoutVars>
      </dgm:prSet>
      <dgm:spPr/>
    </dgm:pt>
    <dgm:pt modelId="{C13C7CC5-6F46-4DD0-8D6F-084CDF74AF10}" type="pres">
      <dgm:prSet presAssocID="{F80BDE56-16DB-49C7-AC41-CA631FEF9817}" presName="negativeSpace" presStyleCnt="0"/>
      <dgm:spPr/>
    </dgm:pt>
    <dgm:pt modelId="{C4F51136-E497-4857-BBF8-0D0E503FFD01}" type="pres">
      <dgm:prSet presAssocID="{F80BDE56-16DB-49C7-AC41-CA631FEF9817}" presName="childText" presStyleLbl="conFgAcc1" presStyleIdx="3" presStyleCnt="6">
        <dgm:presLayoutVars>
          <dgm:bulletEnabled val="1"/>
        </dgm:presLayoutVars>
      </dgm:prSet>
      <dgm:spPr/>
    </dgm:pt>
    <dgm:pt modelId="{67343B7E-85D9-4858-B836-B8FCB78D355E}" type="pres">
      <dgm:prSet presAssocID="{D7B92FC7-3332-4846-88CC-C0DA3BFA86AE}" presName="spaceBetweenRectangles" presStyleCnt="0"/>
      <dgm:spPr/>
    </dgm:pt>
    <dgm:pt modelId="{A7903A10-31AD-430E-9C69-003E05AEA125}" type="pres">
      <dgm:prSet presAssocID="{8E6B7839-5438-4486-861B-DAE894171AA1}" presName="parentLin" presStyleCnt="0"/>
      <dgm:spPr/>
    </dgm:pt>
    <dgm:pt modelId="{D1DAE2B4-6B22-44E4-BDF2-103855196AED}" type="pres">
      <dgm:prSet presAssocID="{8E6B7839-5438-4486-861B-DAE894171AA1}" presName="parentLeftMargin" presStyleLbl="node1" presStyleIdx="3" presStyleCnt="6"/>
      <dgm:spPr/>
    </dgm:pt>
    <dgm:pt modelId="{D215B40D-0CFB-4338-A7C5-E38B0D419EAC}" type="pres">
      <dgm:prSet presAssocID="{8E6B7839-5438-4486-861B-DAE894171AA1}" presName="parentText" presStyleLbl="node1" presStyleIdx="4" presStyleCnt="6">
        <dgm:presLayoutVars>
          <dgm:chMax val="0"/>
          <dgm:bulletEnabled val="1"/>
        </dgm:presLayoutVars>
      </dgm:prSet>
      <dgm:spPr/>
    </dgm:pt>
    <dgm:pt modelId="{30EBF5DB-65A6-470A-83F4-D15310A13D7D}" type="pres">
      <dgm:prSet presAssocID="{8E6B7839-5438-4486-861B-DAE894171AA1}" presName="negativeSpace" presStyleCnt="0"/>
      <dgm:spPr/>
    </dgm:pt>
    <dgm:pt modelId="{AD8AA0E3-1C74-4500-8030-6D378837BB27}" type="pres">
      <dgm:prSet presAssocID="{8E6B7839-5438-4486-861B-DAE894171AA1}" presName="childText" presStyleLbl="conFgAcc1" presStyleIdx="4" presStyleCnt="6">
        <dgm:presLayoutVars>
          <dgm:bulletEnabled val="1"/>
        </dgm:presLayoutVars>
      </dgm:prSet>
      <dgm:spPr/>
    </dgm:pt>
    <dgm:pt modelId="{CFC9A5A1-8F6A-4EF4-8540-7DD6651FBE6F}" type="pres">
      <dgm:prSet presAssocID="{5AF59129-E4D0-4F5F-A56A-25E5E94DDEC5}" presName="spaceBetweenRectangles" presStyleCnt="0"/>
      <dgm:spPr/>
    </dgm:pt>
    <dgm:pt modelId="{2E31A23A-32CB-4AEB-9EDB-456B6B9CDC05}" type="pres">
      <dgm:prSet presAssocID="{2BBDA913-E149-4B9E-A947-527C7F9F0B3B}" presName="parentLin" presStyleCnt="0"/>
      <dgm:spPr/>
    </dgm:pt>
    <dgm:pt modelId="{C6BE63C2-7711-4BC7-80E0-46EDEE3A27E8}" type="pres">
      <dgm:prSet presAssocID="{2BBDA913-E149-4B9E-A947-527C7F9F0B3B}" presName="parentLeftMargin" presStyleLbl="node1" presStyleIdx="4" presStyleCnt="6"/>
      <dgm:spPr/>
    </dgm:pt>
    <dgm:pt modelId="{87F3FCD0-FEFD-4B9A-94DD-071F3147C6C2}" type="pres">
      <dgm:prSet presAssocID="{2BBDA913-E149-4B9E-A947-527C7F9F0B3B}" presName="parentText" presStyleLbl="node1" presStyleIdx="5" presStyleCnt="6">
        <dgm:presLayoutVars>
          <dgm:chMax val="0"/>
          <dgm:bulletEnabled val="1"/>
        </dgm:presLayoutVars>
      </dgm:prSet>
      <dgm:spPr/>
    </dgm:pt>
    <dgm:pt modelId="{173BE80C-11D5-47D4-B7E9-14E249326B10}" type="pres">
      <dgm:prSet presAssocID="{2BBDA913-E149-4B9E-A947-527C7F9F0B3B}" presName="negativeSpace" presStyleCnt="0"/>
      <dgm:spPr/>
    </dgm:pt>
    <dgm:pt modelId="{278DCD2C-55B8-4D84-99E4-7781F63ADB31}" type="pres">
      <dgm:prSet presAssocID="{2BBDA913-E149-4B9E-A947-527C7F9F0B3B}" presName="childText" presStyleLbl="conFgAcc1" presStyleIdx="5" presStyleCnt="6">
        <dgm:presLayoutVars>
          <dgm:bulletEnabled val="1"/>
        </dgm:presLayoutVars>
      </dgm:prSet>
      <dgm:spPr/>
    </dgm:pt>
  </dgm:ptLst>
  <dgm:cxnLst>
    <dgm:cxn modelId="{2478E504-E0E9-41CE-8D52-897C6C67B4BC}" type="presOf" srcId="{8E6B7839-5438-4486-861B-DAE894171AA1}" destId="{D215B40D-0CFB-4338-A7C5-E38B0D419EAC}" srcOrd="1" destOrd="0" presId="urn:microsoft.com/office/officeart/2005/8/layout/list1"/>
    <dgm:cxn modelId="{E865FC09-46D2-489D-B870-ECAAD5D81797}" type="presOf" srcId="{8E6B7839-5438-4486-861B-DAE894171AA1}" destId="{D1DAE2B4-6B22-44E4-BDF2-103855196AED}" srcOrd="0" destOrd="0" presId="urn:microsoft.com/office/officeart/2005/8/layout/list1"/>
    <dgm:cxn modelId="{AE1AE93D-F7A9-46C0-8566-F9E74002486E}" type="presOf" srcId="{75C65EF3-23A4-4100-A09E-4EC19E9CD940}" destId="{1F6D790D-3950-4494-B81A-AEC70E4730D8}" srcOrd="0" destOrd="0" presId="urn:microsoft.com/office/officeart/2005/8/layout/list1"/>
    <dgm:cxn modelId="{C5DCD16A-DE86-4DC4-8A6F-B12C9CE0B297}" type="presOf" srcId="{F80BDE56-16DB-49C7-AC41-CA631FEF9817}" destId="{0E07744A-376A-4859-A9C5-B058A1B0D974}" srcOrd="0" destOrd="0" presId="urn:microsoft.com/office/officeart/2005/8/layout/list1"/>
    <dgm:cxn modelId="{7F0BF875-8865-4CD9-B8E5-1105BF894D36}" srcId="{75C65EF3-23A4-4100-A09E-4EC19E9CD940}" destId="{F80BDE56-16DB-49C7-AC41-CA631FEF9817}" srcOrd="3" destOrd="0" parTransId="{D43C257B-109F-4F41-B946-84F36F09E8FB}" sibTransId="{D7B92FC7-3332-4846-88CC-C0DA3BFA86AE}"/>
    <dgm:cxn modelId="{468F1F59-4E9D-4363-A326-A856C86C9D0D}" type="presOf" srcId="{8B204635-E63D-4E90-AE3B-FB487A03C6E6}" destId="{D20AF14F-4940-4ECF-B733-51D7B25333FD}" srcOrd="1" destOrd="0" presId="urn:microsoft.com/office/officeart/2005/8/layout/list1"/>
    <dgm:cxn modelId="{92A13A80-4167-4108-A069-AA10ACFBBFAC}" type="presOf" srcId="{8B204635-E63D-4E90-AE3B-FB487A03C6E6}" destId="{7CBA12B5-1AB7-49C8-9852-13BB58E0E9E2}" srcOrd="0" destOrd="0" presId="urn:microsoft.com/office/officeart/2005/8/layout/list1"/>
    <dgm:cxn modelId="{702DD986-158F-454C-B089-96F12CE98E64}" srcId="{75C65EF3-23A4-4100-A09E-4EC19E9CD940}" destId="{2BBDA913-E149-4B9E-A947-527C7F9F0B3B}" srcOrd="5" destOrd="0" parTransId="{744527C4-032C-4F71-8717-DE20EE165CDD}" sibTransId="{5BF843A7-CEB5-4BBE-A6F6-C49EB63C6783}"/>
    <dgm:cxn modelId="{23992287-1DBC-436C-9209-03CA44A3097C}" type="presOf" srcId="{DF26B091-2F11-432E-954C-AE7924DB8FFD}" destId="{F212C0FA-70D8-4BF9-B8E7-6B4047B9D228}" srcOrd="1" destOrd="0" presId="urn:microsoft.com/office/officeart/2005/8/layout/list1"/>
    <dgm:cxn modelId="{BDEC8788-0B15-4B17-9ACD-68BE50FCA270}" srcId="{75C65EF3-23A4-4100-A09E-4EC19E9CD940}" destId="{8E6B7839-5438-4486-861B-DAE894171AA1}" srcOrd="4" destOrd="0" parTransId="{749E48DA-0EFD-4A1A-83AF-1E50ADAC9AEB}" sibTransId="{5AF59129-E4D0-4F5F-A56A-25E5E94DDEC5}"/>
    <dgm:cxn modelId="{EE95BE95-A05A-4941-B33D-33B1287A91BF}" type="presOf" srcId="{F80BDE56-16DB-49C7-AC41-CA631FEF9817}" destId="{98996F8B-30E1-4C35-B2A3-5285923F1BFE}" srcOrd="1" destOrd="0" presId="urn:microsoft.com/office/officeart/2005/8/layout/list1"/>
    <dgm:cxn modelId="{0831B4AE-8BA4-4990-86BE-39A8C2EA1708}" type="presOf" srcId="{DF26B091-2F11-432E-954C-AE7924DB8FFD}" destId="{49B927BE-56C8-4031-9DB9-6D34E678436D}" srcOrd="0" destOrd="0" presId="urn:microsoft.com/office/officeart/2005/8/layout/list1"/>
    <dgm:cxn modelId="{7EE97AB1-F808-4AC9-B088-1DFE076F4B7A}" type="presOf" srcId="{C9C204F3-0AB4-409B-9E55-70BA99D440C0}" destId="{569E095C-58ED-450F-8F06-0138AE50CC3D}" srcOrd="0" destOrd="0" presId="urn:microsoft.com/office/officeart/2005/8/layout/list1"/>
    <dgm:cxn modelId="{AE5168C8-C11F-4CE4-8DA7-372F50C1A69F}" type="presOf" srcId="{C9C204F3-0AB4-409B-9E55-70BA99D440C0}" destId="{E32275F8-D58A-4E45-8E11-3C5C3A08E9FC}" srcOrd="1" destOrd="0" presId="urn:microsoft.com/office/officeart/2005/8/layout/list1"/>
    <dgm:cxn modelId="{951CF5DC-769D-416A-AD28-00970808BA04}" srcId="{75C65EF3-23A4-4100-A09E-4EC19E9CD940}" destId="{DF26B091-2F11-432E-954C-AE7924DB8FFD}" srcOrd="2" destOrd="0" parTransId="{A3A640DC-2F5B-4B0B-9355-16D3B8675B93}" sibTransId="{2820983C-4A9A-4C47-8CB0-B94717DBFDDC}"/>
    <dgm:cxn modelId="{C2E852DF-8B52-476E-8C07-2647EE11B236}" type="presOf" srcId="{2BBDA913-E149-4B9E-A947-527C7F9F0B3B}" destId="{87F3FCD0-FEFD-4B9A-94DD-071F3147C6C2}" srcOrd="1" destOrd="0" presId="urn:microsoft.com/office/officeart/2005/8/layout/list1"/>
    <dgm:cxn modelId="{00A552E1-18A6-429E-B00F-0A578892065C}" type="presOf" srcId="{2BBDA913-E149-4B9E-A947-527C7F9F0B3B}" destId="{C6BE63C2-7711-4BC7-80E0-46EDEE3A27E8}" srcOrd="0" destOrd="0" presId="urn:microsoft.com/office/officeart/2005/8/layout/list1"/>
    <dgm:cxn modelId="{4901E9EB-845B-4F14-8299-6CF04800311F}" srcId="{75C65EF3-23A4-4100-A09E-4EC19E9CD940}" destId="{C9C204F3-0AB4-409B-9E55-70BA99D440C0}" srcOrd="1" destOrd="0" parTransId="{44B8000A-1DCF-4E11-81D8-715EA0A1904B}" sibTransId="{5412DB10-9700-45C6-910A-56D0292FC8A8}"/>
    <dgm:cxn modelId="{7BB13CFD-200F-4CB1-98B6-0B6B7A626738}" srcId="{75C65EF3-23A4-4100-A09E-4EC19E9CD940}" destId="{8B204635-E63D-4E90-AE3B-FB487A03C6E6}" srcOrd="0" destOrd="0" parTransId="{7A17D257-60FA-4F31-9C8E-C5681E861747}" sibTransId="{014AF970-266B-437B-9B15-E91E6C2BD5FC}"/>
    <dgm:cxn modelId="{D3199345-D053-4C70-B6FB-56CC601A65A1}" type="presParOf" srcId="{1F6D790D-3950-4494-B81A-AEC70E4730D8}" destId="{077A568E-F37B-4EC5-A27B-EF7FC98A2CA2}" srcOrd="0" destOrd="0" presId="urn:microsoft.com/office/officeart/2005/8/layout/list1"/>
    <dgm:cxn modelId="{870F0AB1-BC73-42D9-B941-74F5E61B0A1C}" type="presParOf" srcId="{077A568E-F37B-4EC5-A27B-EF7FC98A2CA2}" destId="{7CBA12B5-1AB7-49C8-9852-13BB58E0E9E2}" srcOrd="0" destOrd="0" presId="urn:microsoft.com/office/officeart/2005/8/layout/list1"/>
    <dgm:cxn modelId="{FA0FC724-2B0F-48DF-B6A9-D22BE4749A08}" type="presParOf" srcId="{077A568E-F37B-4EC5-A27B-EF7FC98A2CA2}" destId="{D20AF14F-4940-4ECF-B733-51D7B25333FD}" srcOrd="1" destOrd="0" presId="urn:microsoft.com/office/officeart/2005/8/layout/list1"/>
    <dgm:cxn modelId="{058964CD-67BA-40DA-83A4-B9114498FC0A}" type="presParOf" srcId="{1F6D790D-3950-4494-B81A-AEC70E4730D8}" destId="{044B78C2-B742-4753-9B2E-4FCA2B187F97}" srcOrd="1" destOrd="0" presId="urn:microsoft.com/office/officeart/2005/8/layout/list1"/>
    <dgm:cxn modelId="{228E6340-DF46-48A7-A7FA-891D2520526B}" type="presParOf" srcId="{1F6D790D-3950-4494-B81A-AEC70E4730D8}" destId="{CA73B953-A6ED-4C8D-BF6E-3147A906708E}" srcOrd="2" destOrd="0" presId="urn:microsoft.com/office/officeart/2005/8/layout/list1"/>
    <dgm:cxn modelId="{77183C89-74E9-4B12-AA45-441526C6BB9C}" type="presParOf" srcId="{1F6D790D-3950-4494-B81A-AEC70E4730D8}" destId="{A2CD2518-A6B2-45C0-A431-F4567B8D22EA}" srcOrd="3" destOrd="0" presId="urn:microsoft.com/office/officeart/2005/8/layout/list1"/>
    <dgm:cxn modelId="{86C65B7E-9505-4F67-874D-5D34ADBBFB7D}" type="presParOf" srcId="{1F6D790D-3950-4494-B81A-AEC70E4730D8}" destId="{BAA8D985-D452-49F0-9DED-B0A668E8FA88}" srcOrd="4" destOrd="0" presId="urn:microsoft.com/office/officeart/2005/8/layout/list1"/>
    <dgm:cxn modelId="{0A98F093-FDFB-4A71-A36F-7FD260687C73}" type="presParOf" srcId="{BAA8D985-D452-49F0-9DED-B0A668E8FA88}" destId="{569E095C-58ED-450F-8F06-0138AE50CC3D}" srcOrd="0" destOrd="0" presId="urn:microsoft.com/office/officeart/2005/8/layout/list1"/>
    <dgm:cxn modelId="{739BF498-4A3E-45BE-AD23-224E613AA138}" type="presParOf" srcId="{BAA8D985-D452-49F0-9DED-B0A668E8FA88}" destId="{E32275F8-D58A-4E45-8E11-3C5C3A08E9FC}" srcOrd="1" destOrd="0" presId="urn:microsoft.com/office/officeart/2005/8/layout/list1"/>
    <dgm:cxn modelId="{795F5252-50C8-41CB-8BAE-4B612363CC9F}" type="presParOf" srcId="{1F6D790D-3950-4494-B81A-AEC70E4730D8}" destId="{FEDBF674-30EF-448A-B24A-F77980644619}" srcOrd="5" destOrd="0" presId="urn:microsoft.com/office/officeart/2005/8/layout/list1"/>
    <dgm:cxn modelId="{A5130398-DA0A-4D81-BE7F-223DD277AD83}" type="presParOf" srcId="{1F6D790D-3950-4494-B81A-AEC70E4730D8}" destId="{754B062B-8E8C-44C1-9014-185423ACFD70}" srcOrd="6" destOrd="0" presId="urn:microsoft.com/office/officeart/2005/8/layout/list1"/>
    <dgm:cxn modelId="{5CD5E5CE-91BD-4351-8D77-7EAEEF19A47A}" type="presParOf" srcId="{1F6D790D-3950-4494-B81A-AEC70E4730D8}" destId="{98D71787-FDC7-4CEB-8A5A-28131F2BBB8C}" srcOrd="7" destOrd="0" presId="urn:microsoft.com/office/officeart/2005/8/layout/list1"/>
    <dgm:cxn modelId="{30D40B17-76E0-4AC3-8754-8A8860A88C60}" type="presParOf" srcId="{1F6D790D-3950-4494-B81A-AEC70E4730D8}" destId="{A8303E2F-FBB1-4AE6-9FF3-1E091E67EEEA}" srcOrd="8" destOrd="0" presId="urn:microsoft.com/office/officeart/2005/8/layout/list1"/>
    <dgm:cxn modelId="{10D17ADA-5D29-4E81-8C10-378008130001}" type="presParOf" srcId="{A8303E2F-FBB1-4AE6-9FF3-1E091E67EEEA}" destId="{49B927BE-56C8-4031-9DB9-6D34E678436D}" srcOrd="0" destOrd="0" presId="urn:microsoft.com/office/officeart/2005/8/layout/list1"/>
    <dgm:cxn modelId="{89856BDE-5101-4AB4-93E9-7322FF3E5F5D}" type="presParOf" srcId="{A8303E2F-FBB1-4AE6-9FF3-1E091E67EEEA}" destId="{F212C0FA-70D8-4BF9-B8E7-6B4047B9D228}" srcOrd="1" destOrd="0" presId="urn:microsoft.com/office/officeart/2005/8/layout/list1"/>
    <dgm:cxn modelId="{5CFD8B67-E547-4FCB-BD7B-23EEA17D3542}" type="presParOf" srcId="{1F6D790D-3950-4494-B81A-AEC70E4730D8}" destId="{FAC9EAD0-54DB-4192-854E-018EF45569EB}" srcOrd="9" destOrd="0" presId="urn:microsoft.com/office/officeart/2005/8/layout/list1"/>
    <dgm:cxn modelId="{44B70003-BB42-4153-A7FB-E7CE554BF033}" type="presParOf" srcId="{1F6D790D-3950-4494-B81A-AEC70E4730D8}" destId="{0E2367FE-0F6A-441B-8D48-5B719129BDB8}" srcOrd="10" destOrd="0" presId="urn:microsoft.com/office/officeart/2005/8/layout/list1"/>
    <dgm:cxn modelId="{B45ED181-85AE-49B0-BCBB-3791BC6C43CB}" type="presParOf" srcId="{1F6D790D-3950-4494-B81A-AEC70E4730D8}" destId="{5ED5B036-0CB7-4485-A74F-E7A9E8361379}" srcOrd="11" destOrd="0" presId="urn:microsoft.com/office/officeart/2005/8/layout/list1"/>
    <dgm:cxn modelId="{1D567D0C-F383-4D35-A437-9D867B76C49A}" type="presParOf" srcId="{1F6D790D-3950-4494-B81A-AEC70E4730D8}" destId="{4FCB501E-6C07-48BD-BD54-5A774AACBC91}" srcOrd="12" destOrd="0" presId="urn:microsoft.com/office/officeart/2005/8/layout/list1"/>
    <dgm:cxn modelId="{4B693F5A-1005-4B68-AEC4-3BB6F4FC0C10}" type="presParOf" srcId="{4FCB501E-6C07-48BD-BD54-5A774AACBC91}" destId="{0E07744A-376A-4859-A9C5-B058A1B0D974}" srcOrd="0" destOrd="0" presId="urn:microsoft.com/office/officeart/2005/8/layout/list1"/>
    <dgm:cxn modelId="{79DF43B4-446E-4D14-A344-E2A2D9494C37}" type="presParOf" srcId="{4FCB501E-6C07-48BD-BD54-5A774AACBC91}" destId="{98996F8B-30E1-4C35-B2A3-5285923F1BFE}" srcOrd="1" destOrd="0" presId="urn:microsoft.com/office/officeart/2005/8/layout/list1"/>
    <dgm:cxn modelId="{3985A366-5C9A-4A8C-B3C9-2D0D63C391F8}" type="presParOf" srcId="{1F6D790D-3950-4494-B81A-AEC70E4730D8}" destId="{C13C7CC5-6F46-4DD0-8D6F-084CDF74AF10}" srcOrd="13" destOrd="0" presId="urn:microsoft.com/office/officeart/2005/8/layout/list1"/>
    <dgm:cxn modelId="{7E75B62F-20F9-43B2-A18E-A7F6A0D6FA8B}" type="presParOf" srcId="{1F6D790D-3950-4494-B81A-AEC70E4730D8}" destId="{C4F51136-E497-4857-BBF8-0D0E503FFD01}" srcOrd="14" destOrd="0" presId="urn:microsoft.com/office/officeart/2005/8/layout/list1"/>
    <dgm:cxn modelId="{D55049C8-4174-42C6-BBF2-B295BB8472E4}" type="presParOf" srcId="{1F6D790D-3950-4494-B81A-AEC70E4730D8}" destId="{67343B7E-85D9-4858-B836-B8FCB78D355E}" srcOrd="15" destOrd="0" presId="urn:microsoft.com/office/officeart/2005/8/layout/list1"/>
    <dgm:cxn modelId="{41A2573F-58AC-4D44-8F5E-1A16702ACE4E}" type="presParOf" srcId="{1F6D790D-3950-4494-B81A-AEC70E4730D8}" destId="{A7903A10-31AD-430E-9C69-003E05AEA125}" srcOrd="16" destOrd="0" presId="urn:microsoft.com/office/officeart/2005/8/layout/list1"/>
    <dgm:cxn modelId="{B74F14CC-9367-4676-99D5-B6A0C950879B}" type="presParOf" srcId="{A7903A10-31AD-430E-9C69-003E05AEA125}" destId="{D1DAE2B4-6B22-44E4-BDF2-103855196AED}" srcOrd="0" destOrd="0" presId="urn:microsoft.com/office/officeart/2005/8/layout/list1"/>
    <dgm:cxn modelId="{C2147BAB-F23B-45C7-857C-0923AED7B546}" type="presParOf" srcId="{A7903A10-31AD-430E-9C69-003E05AEA125}" destId="{D215B40D-0CFB-4338-A7C5-E38B0D419EAC}" srcOrd="1" destOrd="0" presId="urn:microsoft.com/office/officeart/2005/8/layout/list1"/>
    <dgm:cxn modelId="{B29EF303-42DB-4827-941C-5CD016D7EE90}" type="presParOf" srcId="{1F6D790D-3950-4494-B81A-AEC70E4730D8}" destId="{30EBF5DB-65A6-470A-83F4-D15310A13D7D}" srcOrd="17" destOrd="0" presId="urn:microsoft.com/office/officeart/2005/8/layout/list1"/>
    <dgm:cxn modelId="{C427F07B-FBFD-4D27-817E-8942BD9448EB}" type="presParOf" srcId="{1F6D790D-3950-4494-B81A-AEC70E4730D8}" destId="{AD8AA0E3-1C74-4500-8030-6D378837BB27}" srcOrd="18" destOrd="0" presId="urn:microsoft.com/office/officeart/2005/8/layout/list1"/>
    <dgm:cxn modelId="{98A8674F-93AC-434A-A845-61D71146881A}" type="presParOf" srcId="{1F6D790D-3950-4494-B81A-AEC70E4730D8}" destId="{CFC9A5A1-8F6A-4EF4-8540-7DD6651FBE6F}" srcOrd="19" destOrd="0" presId="urn:microsoft.com/office/officeart/2005/8/layout/list1"/>
    <dgm:cxn modelId="{5ED4F42F-092E-4529-8DA5-A325EABD39F8}" type="presParOf" srcId="{1F6D790D-3950-4494-B81A-AEC70E4730D8}" destId="{2E31A23A-32CB-4AEB-9EDB-456B6B9CDC05}" srcOrd="20" destOrd="0" presId="urn:microsoft.com/office/officeart/2005/8/layout/list1"/>
    <dgm:cxn modelId="{D781CE37-3601-4910-A05C-08BD596D36BF}" type="presParOf" srcId="{2E31A23A-32CB-4AEB-9EDB-456B6B9CDC05}" destId="{C6BE63C2-7711-4BC7-80E0-46EDEE3A27E8}" srcOrd="0" destOrd="0" presId="urn:microsoft.com/office/officeart/2005/8/layout/list1"/>
    <dgm:cxn modelId="{985A069A-0D3E-419D-8807-293A0214BF13}" type="presParOf" srcId="{2E31A23A-32CB-4AEB-9EDB-456B6B9CDC05}" destId="{87F3FCD0-FEFD-4B9A-94DD-071F3147C6C2}" srcOrd="1" destOrd="0" presId="urn:microsoft.com/office/officeart/2005/8/layout/list1"/>
    <dgm:cxn modelId="{7018798E-0DFE-4EA7-BF0D-4C75B4B6E481}" type="presParOf" srcId="{1F6D790D-3950-4494-B81A-AEC70E4730D8}" destId="{173BE80C-11D5-47D4-B7E9-14E249326B10}" srcOrd="21" destOrd="0" presId="urn:microsoft.com/office/officeart/2005/8/layout/list1"/>
    <dgm:cxn modelId="{71BC969F-3E32-49AD-8A74-BC2EC6A8FA4F}" type="presParOf" srcId="{1F6D790D-3950-4494-B81A-AEC70E4730D8}" destId="{278DCD2C-55B8-4D84-99E4-7781F63ADB31}"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254EE-E731-4930-AAD9-8B3EA7ACA353}">
      <dsp:nvSpPr>
        <dsp:cNvPr id="0" name=""/>
        <dsp:cNvSpPr/>
      </dsp:nvSpPr>
      <dsp:spPr>
        <a:xfrm>
          <a:off x="3074526" y="850902"/>
          <a:ext cx="656713" cy="91440"/>
        </a:xfrm>
        <a:custGeom>
          <a:avLst/>
          <a:gdLst/>
          <a:ahLst/>
          <a:cxnLst/>
          <a:rect l="0" t="0" r="0" b="0"/>
          <a:pathLst>
            <a:path>
              <a:moveTo>
                <a:pt x="0" y="45720"/>
              </a:moveTo>
              <a:lnTo>
                <a:pt x="6567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385700" y="893185"/>
        <a:ext cx="34365" cy="6873"/>
      </dsp:txXfrm>
    </dsp:sp>
    <dsp:sp modelId="{239ACDBC-2D30-41FC-811E-31A79D764709}">
      <dsp:nvSpPr>
        <dsp:cNvPr id="0" name=""/>
        <dsp:cNvSpPr/>
      </dsp:nvSpPr>
      <dsp:spPr>
        <a:xfrm>
          <a:off x="88006" y="126"/>
          <a:ext cx="2988319" cy="1792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Initial in person/online session for </a:t>
          </a:r>
          <a:r>
            <a:rPr lang="en-GB" sz="1600" b="1" i="1" kern="1200" dirty="0">
              <a:latin typeface="Calibri Light" panose="020F0302020204030204"/>
            </a:rPr>
            <a:t>staff</a:t>
          </a:r>
          <a:endParaRPr lang="en-GB" sz="1600" b="1" i="1" kern="1200" dirty="0"/>
        </a:p>
      </dsp:txBody>
      <dsp:txXfrm>
        <a:off x="88006" y="126"/>
        <a:ext cx="2988319" cy="1792991"/>
      </dsp:txXfrm>
    </dsp:sp>
    <dsp:sp modelId="{E68753E4-B86D-4BAF-9E66-0529DC55AE3C}">
      <dsp:nvSpPr>
        <dsp:cNvPr id="0" name=""/>
        <dsp:cNvSpPr/>
      </dsp:nvSpPr>
      <dsp:spPr>
        <a:xfrm>
          <a:off x="6750159" y="850902"/>
          <a:ext cx="656713" cy="91440"/>
        </a:xfrm>
        <a:custGeom>
          <a:avLst/>
          <a:gdLst/>
          <a:ahLst/>
          <a:cxnLst/>
          <a:rect l="0" t="0" r="0" b="0"/>
          <a:pathLst>
            <a:path>
              <a:moveTo>
                <a:pt x="0" y="45720"/>
              </a:moveTo>
              <a:lnTo>
                <a:pt x="6567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061333" y="893185"/>
        <a:ext cx="34365" cy="6873"/>
      </dsp:txXfrm>
    </dsp:sp>
    <dsp:sp modelId="{7829E5E6-0F39-4C8B-A1FC-F4CC3BB15D1E}">
      <dsp:nvSpPr>
        <dsp:cNvPr id="0" name=""/>
        <dsp:cNvSpPr/>
      </dsp:nvSpPr>
      <dsp:spPr>
        <a:xfrm>
          <a:off x="3763640" y="126"/>
          <a:ext cx="2988319" cy="1792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Setting a date for the in person (or virtual) session for </a:t>
          </a:r>
          <a:r>
            <a:rPr lang="en-GB" sz="1600" b="1" i="1" kern="1200" dirty="0">
              <a:latin typeface="Calibri Light" panose="020F0302020204030204"/>
            </a:rPr>
            <a:t>patients</a:t>
          </a:r>
          <a:endParaRPr lang="en-GB" sz="1600" b="1" i="1" kern="1200" dirty="0"/>
        </a:p>
      </dsp:txBody>
      <dsp:txXfrm>
        <a:off x="3763640" y="126"/>
        <a:ext cx="2988319" cy="1792991"/>
      </dsp:txXfrm>
    </dsp:sp>
    <dsp:sp modelId="{BA563453-810A-4121-9EF5-9E93692AD163}">
      <dsp:nvSpPr>
        <dsp:cNvPr id="0" name=""/>
        <dsp:cNvSpPr/>
      </dsp:nvSpPr>
      <dsp:spPr>
        <a:xfrm>
          <a:off x="1582166" y="1791318"/>
          <a:ext cx="7351267" cy="656713"/>
        </a:xfrm>
        <a:custGeom>
          <a:avLst/>
          <a:gdLst/>
          <a:ahLst/>
          <a:cxnLst/>
          <a:rect l="0" t="0" r="0" b="0"/>
          <a:pathLst>
            <a:path>
              <a:moveTo>
                <a:pt x="7351267" y="0"/>
              </a:moveTo>
              <a:lnTo>
                <a:pt x="7351267" y="345456"/>
              </a:lnTo>
              <a:lnTo>
                <a:pt x="0" y="345456"/>
              </a:lnTo>
              <a:lnTo>
                <a:pt x="0" y="65671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073216" y="2116238"/>
        <a:ext cx="369166" cy="6873"/>
      </dsp:txXfrm>
    </dsp:sp>
    <dsp:sp modelId="{A0890DCB-3187-4A99-A47F-78E7532940C0}">
      <dsp:nvSpPr>
        <dsp:cNvPr id="0" name=""/>
        <dsp:cNvSpPr/>
      </dsp:nvSpPr>
      <dsp:spPr>
        <a:xfrm>
          <a:off x="7439273" y="126"/>
          <a:ext cx="2988319" cy="1792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Text messaging to patients with CKD inviting to the in person education session (can include immediate link to digital platform), 2 &amp; 4 weeks prior to in person event. Plus in practice advertising</a:t>
          </a:r>
          <a:endParaRPr lang="en-GB" sz="1600" kern="1200" dirty="0"/>
        </a:p>
      </dsp:txBody>
      <dsp:txXfrm>
        <a:off x="7439273" y="126"/>
        <a:ext cx="2988319" cy="1792991"/>
      </dsp:txXfrm>
    </dsp:sp>
    <dsp:sp modelId="{B70FEF98-B10D-42E1-8EC8-ACEA094AD9C8}">
      <dsp:nvSpPr>
        <dsp:cNvPr id="0" name=""/>
        <dsp:cNvSpPr/>
      </dsp:nvSpPr>
      <dsp:spPr>
        <a:xfrm>
          <a:off x="3074526" y="3331207"/>
          <a:ext cx="656713" cy="91440"/>
        </a:xfrm>
        <a:custGeom>
          <a:avLst/>
          <a:gdLst/>
          <a:ahLst/>
          <a:cxnLst/>
          <a:rect l="0" t="0" r="0" b="0"/>
          <a:pathLst>
            <a:path>
              <a:moveTo>
                <a:pt x="0" y="45720"/>
              </a:moveTo>
              <a:lnTo>
                <a:pt x="6567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385700" y="3373491"/>
        <a:ext cx="34365" cy="6873"/>
      </dsp:txXfrm>
    </dsp:sp>
    <dsp:sp modelId="{653C04B0-33A1-4337-909B-595659706E87}">
      <dsp:nvSpPr>
        <dsp:cNvPr id="0" name=""/>
        <dsp:cNvSpPr/>
      </dsp:nvSpPr>
      <dsp:spPr>
        <a:xfrm>
          <a:off x="88006" y="2480431"/>
          <a:ext cx="2988319" cy="1792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In person patient (and staff) education session with support for patients to access the program </a:t>
          </a:r>
          <a:endParaRPr lang="en-GB" sz="1600" kern="1200" dirty="0"/>
        </a:p>
      </dsp:txBody>
      <dsp:txXfrm>
        <a:off x="88006" y="2480431"/>
        <a:ext cx="2988319" cy="1792991"/>
      </dsp:txXfrm>
    </dsp:sp>
    <dsp:sp modelId="{739285F2-5B94-4E91-8408-94E8B13F3099}">
      <dsp:nvSpPr>
        <dsp:cNvPr id="0" name=""/>
        <dsp:cNvSpPr/>
      </dsp:nvSpPr>
      <dsp:spPr>
        <a:xfrm>
          <a:off x="3763640" y="2480431"/>
          <a:ext cx="2988319" cy="1792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In practice flyers and posters. Staff distribution. Scheduled reminder text messaging</a:t>
          </a:r>
          <a:endParaRPr lang="en-GB" sz="1600" kern="1200" dirty="0"/>
        </a:p>
      </dsp:txBody>
      <dsp:txXfrm>
        <a:off x="3763640" y="2480431"/>
        <a:ext cx="2988319" cy="17929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D134D-D58F-4DBE-A414-900DAA8F2280}">
      <dsp:nvSpPr>
        <dsp:cNvPr id="0" name=""/>
        <dsp:cNvSpPr/>
      </dsp:nvSpPr>
      <dsp:spPr>
        <a:xfrm>
          <a:off x="3513665" y="649079"/>
          <a:ext cx="4339916" cy="4339916"/>
        </a:xfrm>
        <a:prstGeom prst="blockArc">
          <a:avLst>
            <a:gd name="adj1" fmla="val 1188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88D7B0-8C34-4C3F-B23B-29672FE54459}">
      <dsp:nvSpPr>
        <dsp:cNvPr id="0" name=""/>
        <dsp:cNvSpPr/>
      </dsp:nvSpPr>
      <dsp:spPr>
        <a:xfrm>
          <a:off x="3513665" y="649079"/>
          <a:ext cx="4339916" cy="4339916"/>
        </a:xfrm>
        <a:prstGeom prst="blockArc">
          <a:avLst>
            <a:gd name="adj1" fmla="val 7560000"/>
            <a:gd name="adj2" fmla="val 1188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AE0EA0-CBAF-48A1-9716-F143302591EA}">
      <dsp:nvSpPr>
        <dsp:cNvPr id="0" name=""/>
        <dsp:cNvSpPr/>
      </dsp:nvSpPr>
      <dsp:spPr>
        <a:xfrm>
          <a:off x="3513665" y="649079"/>
          <a:ext cx="4339916" cy="4339916"/>
        </a:xfrm>
        <a:prstGeom prst="blockArc">
          <a:avLst>
            <a:gd name="adj1" fmla="val 3240000"/>
            <a:gd name="adj2" fmla="val 756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49CA75-4E8E-4CC8-97AB-07D4F988969C}">
      <dsp:nvSpPr>
        <dsp:cNvPr id="0" name=""/>
        <dsp:cNvSpPr/>
      </dsp:nvSpPr>
      <dsp:spPr>
        <a:xfrm>
          <a:off x="3513665" y="649079"/>
          <a:ext cx="4339916" cy="4339916"/>
        </a:xfrm>
        <a:prstGeom prst="blockArc">
          <a:avLst>
            <a:gd name="adj1" fmla="val 20520000"/>
            <a:gd name="adj2" fmla="val 324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66528A-C2F2-4A9B-9CF2-BF48E4DAA323}">
      <dsp:nvSpPr>
        <dsp:cNvPr id="0" name=""/>
        <dsp:cNvSpPr/>
      </dsp:nvSpPr>
      <dsp:spPr>
        <a:xfrm>
          <a:off x="3513665" y="649079"/>
          <a:ext cx="4339916" cy="4339916"/>
        </a:xfrm>
        <a:prstGeom prst="blockArc">
          <a:avLst>
            <a:gd name="adj1" fmla="val 16200000"/>
            <a:gd name="adj2" fmla="val 2052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15ED56-107F-499E-B0C4-9D84274D0AE0}">
      <dsp:nvSpPr>
        <dsp:cNvPr id="0" name=""/>
        <dsp:cNvSpPr/>
      </dsp:nvSpPr>
      <dsp:spPr>
        <a:xfrm>
          <a:off x="4684549" y="1819962"/>
          <a:ext cx="1998148" cy="19981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t>Most people have 2 kidneys</a:t>
          </a:r>
        </a:p>
      </dsp:txBody>
      <dsp:txXfrm>
        <a:off x="4977171" y="2112584"/>
        <a:ext cx="1412904" cy="1412904"/>
      </dsp:txXfrm>
    </dsp:sp>
    <dsp:sp modelId="{7C0A38BA-B004-4906-B278-FDA014B4CC9F}">
      <dsp:nvSpPr>
        <dsp:cNvPr id="0" name=""/>
        <dsp:cNvSpPr/>
      </dsp:nvSpPr>
      <dsp:spPr>
        <a:xfrm>
          <a:off x="4984271" y="80"/>
          <a:ext cx="1398704" cy="13987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Filter the blood and make wee</a:t>
          </a:r>
        </a:p>
      </dsp:txBody>
      <dsp:txXfrm>
        <a:off x="5189106" y="204915"/>
        <a:ext cx="989034" cy="989034"/>
      </dsp:txXfrm>
    </dsp:sp>
    <dsp:sp modelId="{D9C0710A-B4C9-44DE-AC62-0B00777155C3}">
      <dsp:nvSpPr>
        <dsp:cNvPr id="0" name=""/>
        <dsp:cNvSpPr/>
      </dsp:nvSpPr>
      <dsp:spPr>
        <a:xfrm>
          <a:off x="7000135" y="1464691"/>
          <a:ext cx="1398704" cy="13987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Control amount of salt and water in your body</a:t>
          </a:r>
        </a:p>
      </dsp:txBody>
      <dsp:txXfrm>
        <a:off x="7204970" y="1669526"/>
        <a:ext cx="989034" cy="989034"/>
      </dsp:txXfrm>
    </dsp:sp>
    <dsp:sp modelId="{0EB088E7-0303-46CC-B54B-7CB64F5C13A9}">
      <dsp:nvSpPr>
        <dsp:cNvPr id="0" name=""/>
        <dsp:cNvSpPr/>
      </dsp:nvSpPr>
      <dsp:spPr>
        <a:xfrm>
          <a:off x="6230143" y="3834481"/>
          <a:ext cx="1398704" cy="13987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Control your blood pressure</a:t>
          </a:r>
        </a:p>
      </dsp:txBody>
      <dsp:txXfrm>
        <a:off x="6434978" y="4039316"/>
        <a:ext cx="989034" cy="989034"/>
      </dsp:txXfrm>
    </dsp:sp>
    <dsp:sp modelId="{7DB176E5-3239-45EB-8295-679DC7E93E78}">
      <dsp:nvSpPr>
        <dsp:cNvPr id="0" name=""/>
        <dsp:cNvSpPr/>
      </dsp:nvSpPr>
      <dsp:spPr>
        <a:xfrm>
          <a:off x="3738398" y="3834481"/>
          <a:ext cx="1398704" cy="13987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Help make blood cells that carry oxygen</a:t>
          </a:r>
        </a:p>
      </dsp:txBody>
      <dsp:txXfrm>
        <a:off x="3943233" y="4039316"/>
        <a:ext cx="989034" cy="989034"/>
      </dsp:txXfrm>
    </dsp:sp>
    <dsp:sp modelId="{1F52E198-8950-4CA4-9CFD-012363CD373A}">
      <dsp:nvSpPr>
        <dsp:cNvPr id="0" name=""/>
        <dsp:cNvSpPr/>
      </dsp:nvSpPr>
      <dsp:spPr>
        <a:xfrm>
          <a:off x="2968407" y="1464691"/>
          <a:ext cx="1398704" cy="13987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Help keep your bones healthy</a:t>
          </a:r>
        </a:p>
      </dsp:txBody>
      <dsp:txXfrm>
        <a:off x="3173242" y="1669526"/>
        <a:ext cx="989034" cy="989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6A065-E770-4797-8110-2383DADFF16E}">
      <dsp:nvSpPr>
        <dsp:cNvPr id="0" name=""/>
        <dsp:cNvSpPr/>
      </dsp:nvSpPr>
      <dsp:spPr>
        <a:xfrm>
          <a:off x="3643886" y="595886"/>
          <a:ext cx="4079473" cy="4079473"/>
        </a:xfrm>
        <a:prstGeom prst="blockArc">
          <a:avLst>
            <a:gd name="adj1" fmla="val 12600000"/>
            <a:gd name="adj2" fmla="val 162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CD134D-D58F-4DBE-A414-900DAA8F2280}">
      <dsp:nvSpPr>
        <dsp:cNvPr id="0" name=""/>
        <dsp:cNvSpPr/>
      </dsp:nvSpPr>
      <dsp:spPr>
        <a:xfrm>
          <a:off x="3643886" y="595886"/>
          <a:ext cx="4079473" cy="4079473"/>
        </a:xfrm>
        <a:prstGeom prst="blockArc">
          <a:avLst>
            <a:gd name="adj1" fmla="val 9000000"/>
            <a:gd name="adj2" fmla="val 126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88D7B0-8C34-4C3F-B23B-29672FE54459}">
      <dsp:nvSpPr>
        <dsp:cNvPr id="0" name=""/>
        <dsp:cNvSpPr/>
      </dsp:nvSpPr>
      <dsp:spPr>
        <a:xfrm>
          <a:off x="3643886" y="595886"/>
          <a:ext cx="4079473" cy="4079473"/>
        </a:xfrm>
        <a:prstGeom prst="blockArc">
          <a:avLst>
            <a:gd name="adj1" fmla="val 5400000"/>
            <a:gd name="adj2" fmla="val 90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AE0EA0-CBAF-48A1-9716-F143302591EA}">
      <dsp:nvSpPr>
        <dsp:cNvPr id="0" name=""/>
        <dsp:cNvSpPr/>
      </dsp:nvSpPr>
      <dsp:spPr>
        <a:xfrm>
          <a:off x="3643886" y="595886"/>
          <a:ext cx="4079473" cy="4079473"/>
        </a:xfrm>
        <a:prstGeom prst="blockArc">
          <a:avLst>
            <a:gd name="adj1" fmla="val 1800000"/>
            <a:gd name="adj2" fmla="val 54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49CA75-4E8E-4CC8-97AB-07D4F988969C}">
      <dsp:nvSpPr>
        <dsp:cNvPr id="0" name=""/>
        <dsp:cNvSpPr/>
      </dsp:nvSpPr>
      <dsp:spPr>
        <a:xfrm>
          <a:off x="3643886" y="595886"/>
          <a:ext cx="4079473" cy="4079473"/>
        </a:xfrm>
        <a:prstGeom prst="blockArc">
          <a:avLst>
            <a:gd name="adj1" fmla="val 19800000"/>
            <a:gd name="adj2" fmla="val 18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66528A-C2F2-4A9B-9CF2-BF48E4DAA323}">
      <dsp:nvSpPr>
        <dsp:cNvPr id="0" name=""/>
        <dsp:cNvSpPr/>
      </dsp:nvSpPr>
      <dsp:spPr>
        <a:xfrm>
          <a:off x="3643886" y="595886"/>
          <a:ext cx="4079473" cy="4079473"/>
        </a:xfrm>
        <a:prstGeom prst="blockArc">
          <a:avLst>
            <a:gd name="adj1" fmla="val 16200000"/>
            <a:gd name="adj2" fmla="val 198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15ED56-107F-499E-B0C4-9D84274D0AE0}">
      <dsp:nvSpPr>
        <dsp:cNvPr id="0" name=""/>
        <dsp:cNvSpPr/>
      </dsp:nvSpPr>
      <dsp:spPr>
        <a:xfrm>
          <a:off x="4767805" y="1719805"/>
          <a:ext cx="1831636" cy="18316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When you have kidney disease</a:t>
          </a:r>
        </a:p>
      </dsp:txBody>
      <dsp:txXfrm>
        <a:off x="5036042" y="1988042"/>
        <a:ext cx="1295162" cy="1295162"/>
      </dsp:txXfrm>
    </dsp:sp>
    <dsp:sp modelId="{7C0A38BA-B004-4906-B278-FDA014B4CC9F}">
      <dsp:nvSpPr>
        <dsp:cNvPr id="0" name=""/>
        <dsp:cNvSpPr/>
      </dsp:nvSpPr>
      <dsp:spPr>
        <a:xfrm>
          <a:off x="5042550" y="971"/>
          <a:ext cx="1282145" cy="12821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High blood pressure</a:t>
          </a:r>
        </a:p>
      </dsp:txBody>
      <dsp:txXfrm>
        <a:off x="5230316" y="188737"/>
        <a:ext cx="906613" cy="906613"/>
      </dsp:txXfrm>
    </dsp:sp>
    <dsp:sp modelId="{D9C0710A-B4C9-44DE-AC62-0B00777155C3}">
      <dsp:nvSpPr>
        <dsp:cNvPr id="0" name=""/>
        <dsp:cNvSpPr/>
      </dsp:nvSpPr>
      <dsp:spPr>
        <a:xfrm>
          <a:off x="6769041" y="997760"/>
          <a:ext cx="1282145" cy="12821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Anaemia (low blood counts)</a:t>
          </a:r>
        </a:p>
      </dsp:txBody>
      <dsp:txXfrm>
        <a:off x="6956807" y="1185526"/>
        <a:ext cx="906613" cy="906613"/>
      </dsp:txXfrm>
    </dsp:sp>
    <dsp:sp modelId="{0EB088E7-0303-46CC-B54B-7CB64F5C13A9}">
      <dsp:nvSpPr>
        <dsp:cNvPr id="0" name=""/>
        <dsp:cNvSpPr/>
      </dsp:nvSpPr>
      <dsp:spPr>
        <a:xfrm>
          <a:off x="6769041" y="2991340"/>
          <a:ext cx="1282145" cy="12821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High risk of heart disease</a:t>
          </a:r>
        </a:p>
      </dsp:txBody>
      <dsp:txXfrm>
        <a:off x="6956807" y="3179106"/>
        <a:ext cx="906613" cy="906613"/>
      </dsp:txXfrm>
    </dsp:sp>
    <dsp:sp modelId="{7DB176E5-3239-45EB-8295-679DC7E93E78}">
      <dsp:nvSpPr>
        <dsp:cNvPr id="0" name=""/>
        <dsp:cNvSpPr/>
      </dsp:nvSpPr>
      <dsp:spPr>
        <a:xfrm>
          <a:off x="5042550" y="3988130"/>
          <a:ext cx="1282145" cy="12821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High risk of bone disease</a:t>
          </a:r>
        </a:p>
      </dsp:txBody>
      <dsp:txXfrm>
        <a:off x="5230316" y="4175896"/>
        <a:ext cx="906613" cy="906613"/>
      </dsp:txXfrm>
    </dsp:sp>
    <dsp:sp modelId="{1F52E198-8950-4CA4-9CFD-012363CD373A}">
      <dsp:nvSpPr>
        <dsp:cNvPr id="0" name=""/>
        <dsp:cNvSpPr/>
      </dsp:nvSpPr>
      <dsp:spPr>
        <a:xfrm>
          <a:off x="3316060" y="2991340"/>
          <a:ext cx="1282145" cy="12821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Risk of swelling up with fluid</a:t>
          </a:r>
        </a:p>
      </dsp:txBody>
      <dsp:txXfrm>
        <a:off x="3503826" y="3179106"/>
        <a:ext cx="906613" cy="906613"/>
      </dsp:txXfrm>
    </dsp:sp>
    <dsp:sp modelId="{2F7BC0FF-D98E-427A-B4B1-E90C025BFC12}">
      <dsp:nvSpPr>
        <dsp:cNvPr id="0" name=""/>
        <dsp:cNvSpPr/>
      </dsp:nvSpPr>
      <dsp:spPr>
        <a:xfrm>
          <a:off x="3316060" y="997760"/>
          <a:ext cx="1282145" cy="12821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Risk of kidney failure</a:t>
          </a:r>
        </a:p>
      </dsp:txBody>
      <dsp:txXfrm>
        <a:off x="3503826" y="1185526"/>
        <a:ext cx="906613" cy="9066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4A026-3290-4E9B-ABEA-0A64AF248FB8}">
      <dsp:nvSpPr>
        <dsp:cNvPr id="0" name=""/>
        <dsp:cNvSpPr/>
      </dsp:nvSpPr>
      <dsp:spPr>
        <a:xfrm>
          <a:off x="0" y="1125175"/>
          <a:ext cx="105156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166A0F-8BB3-482B-AA1F-74A49D98E544}">
      <dsp:nvSpPr>
        <dsp:cNvPr id="0" name=""/>
        <dsp:cNvSpPr/>
      </dsp:nvSpPr>
      <dsp:spPr>
        <a:xfrm>
          <a:off x="525780" y="829974"/>
          <a:ext cx="736092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GB" sz="2000" kern="1200" dirty="0"/>
            <a:t>Blood tests (kidney function)</a:t>
          </a:r>
        </a:p>
      </dsp:txBody>
      <dsp:txXfrm>
        <a:off x="554601" y="858795"/>
        <a:ext cx="7303278" cy="532758"/>
      </dsp:txXfrm>
    </dsp:sp>
    <dsp:sp modelId="{8274146C-6A54-4FEB-B9DD-93B11217274B}">
      <dsp:nvSpPr>
        <dsp:cNvPr id="0" name=""/>
        <dsp:cNvSpPr/>
      </dsp:nvSpPr>
      <dsp:spPr>
        <a:xfrm>
          <a:off x="0" y="2032375"/>
          <a:ext cx="105156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F075F0-3125-4415-AAA0-6E23C6C8F22E}">
      <dsp:nvSpPr>
        <dsp:cNvPr id="0" name=""/>
        <dsp:cNvSpPr/>
      </dsp:nvSpPr>
      <dsp:spPr>
        <a:xfrm>
          <a:off x="525780" y="1737175"/>
          <a:ext cx="736092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GB" sz="2000" kern="1200" dirty="0"/>
            <a:t>Urine test (protein in the urine)</a:t>
          </a:r>
        </a:p>
      </dsp:txBody>
      <dsp:txXfrm>
        <a:off x="554601" y="1765996"/>
        <a:ext cx="7303278" cy="532758"/>
      </dsp:txXfrm>
    </dsp:sp>
    <dsp:sp modelId="{DED4B21C-3383-4DAB-BCA1-8159611BE8B5}">
      <dsp:nvSpPr>
        <dsp:cNvPr id="0" name=""/>
        <dsp:cNvSpPr/>
      </dsp:nvSpPr>
      <dsp:spPr>
        <a:xfrm>
          <a:off x="0" y="2939575"/>
          <a:ext cx="105156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E61BCB-5979-4312-B6B0-5BE1573FD038}">
      <dsp:nvSpPr>
        <dsp:cNvPr id="0" name=""/>
        <dsp:cNvSpPr/>
      </dsp:nvSpPr>
      <dsp:spPr>
        <a:xfrm>
          <a:off x="525780" y="2644375"/>
          <a:ext cx="736092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rtl="0">
            <a:lnSpc>
              <a:spcPct val="90000"/>
            </a:lnSpc>
            <a:spcBef>
              <a:spcPct val="0"/>
            </a:spcBef>
            <a:spcAft>
              <a:spcPct val="35000"/>
            </a:spcAft>
            <a:buNone/>
          </a:pPr>
          <a:r>
            <a:rPr lang="en-GB" sz="2000" kern="1200" dirty="0"/>
            <a:t>Kidney failure risk (calculated from the above</a:t>
          </a:r>
          <a:r>
            <a:rPr lang="en-GB" sz="2000" kern="1200" dirty="0">
              <a:latin typeface="Calibri Light" panose="020F0302020204030204"/>
            </a:rPr>
            <a:t> and done by staff)</a:t>
          </a:r>
          <a:endParaRPr lang="en-GB" sz="2000" kern="1200" dirty="0"/>
        </a:p>
      </dsp:txBody>
      <dsp:txXfrm>
        <a:off x="554601" y="2673196"/>
        <a:ext cx="7303278"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3B953-A6ED-4C8D-BF6E-3147A906708E}">
      <dsp:nvSpPr>
        <dsp:cNvPr id="0" name=""/>
        <dsp:cNvSpPr/>
      </dsp:nvSpPr>
      <dsp:spPr>
        <a:xfrm>
          <a:off x="0" y="238854"/>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AF14F-4940-4ECF-B733-51D7B25333FD}">
      <dsp:nvSpPr>
        <dsp:cNvPr id="0" name=""/>
        <dsp:cNvSpPr/>
      </dsp:nvSpPr>
      <dsp:spPr>
        <a:xfrm>
          <a:off x="525780" y="2694"/>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GB" sz="1600" kern="1200" dirty="0"/>
            <a:t>Treatments for blood pressure</a:t>
          </a:r>
        </a:p>
      </dsp:txBody>
      <dsp:txXfrm>
        <a:off x="548837" y="25751"/>
        <a:ext cx="7314806" cy="426206"/>
      </dsp:txXfrm>
    </dsp:sp>
    <dsp:sp modelId="{754B062B-8E8C-44C1-9014-185423ACFD70}">
      <dsp:nvSpPr>
        <dsp:cNvPr id="0" name=""/>
        <dsp:cNvSpPr/>
      </dsp:nvSpPr>
      <dsp:spPr>
        <a:xfrm>
          <a:off x="0" y="964614"/>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2275F8-D58A-4E45-8E11-3C5C3A08E9FC}">
      <dsp:nvSpPr>
        <dsp:cNvPr id="0" name=""/>
        <dsp:cNvSpPr/>
      </dsp:nvSpPr>
      <dsp:spPr>
        <a:xfrm>
          <a:off x="525780" y="728454"/>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GB" sz="1600" kern="1200" dirty="0"/>
            <a:t>Treatments for diabetes</a:t>
          </a:r>
        </a:p>
      </dsp:txBody>
      <dsp:txXfrm>
        <a:off x="548837" y="751511"/>
        <a:ext cx="7314806" cy="426206"/>
      </dsp:txXfrm>
    </dsp:sp>
    <dsp:sp modelId="{0E2367FE-0F6A-441B-8D48-5B719129BDB8}">
      <dsp:nvSpPr>
        <dsp:cNvPr id="0" name=""/>
        <dsp:cNvSpPr/>
      </dsp:nvSpPr>
      <dsp:spPr>
        <a:xfrm>
          <a:off x="0" y="1690374"/>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12C0FA-70D8-4BF9-B8E7-6B4047B9D228}">
      <dsp:nvSpPr>
        <dsp:cNvPr id="0" name=""/>
        <dsp:cNvSpPr/>
      </dsp:nvSpPr>
      <dsp:spPr>
        <a:xfrm>
          <a:off x="525780" y="1454214"/>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GB" sz="1600" kern="1200" dirty="0"/>
            <a:t>Treatments for heart disease</a:t>
          </a:r>
        </a:p>
      </dsp:txBody>
      <dsp:txXfrm>
        <a:off x="548837" y="1477271"/>
        <a:ext cx="7314806" cy="426206"/>
      </dsp:txXfrm>
    </dsp:sp>
    <dsp:sp modelId="{C4F51136-E497-4857-BBF8-0D0E503FFD01}">
      <dsp:nvSpPr>
        <dsp:cNvPr id="0" name=""/>
        <dsp:cNvSpPr/>
      </dsp:nvSpPr>
      <dsp:spPr>
        <a:xfrm>
          <a:off x="0" y="2416134"/>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996F8B-30E1-4C35-B2A3-5285923F1BFE}">
      <dsp:nvSpPr>
        <dsp:cNvPr id="0" name=""/>
        <dsp:cNvSpPr/>
      </dsp:nvSpPr>
      <dsp:spPr>
        <a:xfrm>
          <a:off x="525780" y="2179974"/>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a:lnSpc>
              <a:spcPct val="90000"/>
            </a:lnSpc>
            <a:spcBef>
              <a:spcPct val="0"/>
            </a:spcBef>
            <a:spcAft>
              <a:spcPct val="35000"/>
            </a:spcAft>
            <a:buNone/>
          </a:pPr>
          <a:r>
            <a:rPr lang="en-GB" sz="1600" kern="1200" dirty="0"/>
            <a:t>Special treatments for kidney disease</a:t>
          </a:r>
        </a:p>
      </dsp:txBody>
      <dsp:txXfrm>
        <a:off x="548837" y="2203031"/>
        <a:ext cx="7314806" cy="426206"/>
      </dsp:txXfrm>
    </dsp:sp>
    <dsp:sp modelId="{AD8AA0E3-1C74-4500-8030-6D378837BB27}">
      <dsp:nvSpPr>
        <dsp:cNvPr id="0" name=""/>
        <dsp:cNvSpPr/>
      </dsp:nvSpPr>
      <dsp:spPr>
        <a:xfrm>
          <a:off x="0" y="3141895"/>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5B40D-0CFB-4338-A7C5-E38B0D419EAC}">
      <dsp:nvSpPr>
        <dsp:cNvPr id="0" name=""/>
        <dsp:cNvSpPr/>
      </dsp:nvSpPr>
      <dsp:spPr>
        <a:xfrm>
          <a:off x="525780" y="2905734"/>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rtl="0">
            <a:lnSpc>
              <a:spcPct val="90000"/>
            </a:lnSpc>
            <a:spcBef>
              <a:spcPct val="0"/>
            </a:spcBef>
            <a:spcAft>
              <a:spcPct val="35000"/>
            </a:spcAft>
            <a:buNone/>
          </a:pPr>
          <a:r>
            <a:rPr lang="en-GB" sz="1600" kern="1200" dirty="0">
              <a:latin typeface="Calibri Light" panose="020F0302020204030204"/>
            </a:rPr>
            <a:t>Having a healthy diet</a:t>
          </a:r>
        </a:p>
      </dsp:txBody>
      <dsp:txXfrm>
        <a:off x="548837" y="2928791"/>
        <a:ext cx="7314806" cy="426206"/>
      </dsp:txXfrm>
    </dsp:sp>
    <dsp:sp modelId="{278DCD2C-55B8-4D84-99E4-7781F63ADB31}">
      <dsp:nvSpPr>
        <dsp:cNvPr id="0" name=""/>
        <dsp:cNvSpPr/>
      </dsp:nvSpPr>
      <dsp:spPr>
        <a:xfrm>
          <a:off x="0" y="3867655"/>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3FCD0-FEFD-4B9A-94DD-071F3147C6C2}">
      <dsp:nvSpPr>
        <dsp:cNvPr id="0" name=""/>
        <dsp:cNvSpPr/>
      </dsp:nvSpPr>
      <dsp:spPr>
        <a:xfrm>
          <a:off x="525780" y="3631495"/>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11200" rtl="0">
            <a:lnSpc>
              <a:spcPct val="90000"/>
            </a:lnSpc>
            <a:spcBef>
              <a:spcPct val="0"/>
            </a:spcBef>
            <a:spcAft>
              <a:spcPct val="35000"/>
            </a:spcAft>
            <a:buNone/>
          </a:pPr>
          <a:r>
            <a:rPr lang="en-GB" sz="1600" kern="1200" dirty="0">
              <a:latin typeface="Calibri Light" panose="020F0302020204030204"/>
            </a:rPr>
            <a:t>Having a healthy lifestyle, including being physically active and taking exercise</a:t>
          </a:r>
        </a:p>
      </dsp:txBody>
      <dsp:txXfrm>
        <a:off x="548837" y="3654552"/>
        <a:ext cx="7314806"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08536-2941-614B-AEC7-71D03AF2D8BE}"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428E4-023E-9D49-ACAC-EB1E9707DAC3}" type="slidenum">
              <a:rPr lang="en-GB" smtClean="0"/>
              <a:t>‹#›</a:t>
            </a:fld>
            <a:endParaRPr lang="en-GB"/>
          </a:p>
        </p:txBody>
      </p:sp>
    </p:spTree>
    <p:extLst>
      <p:ext uri="{BB962C8B-B14F-4D97-AF65-F5344CB8AC3E}">
        <p14:creationId xmlns:p14="http://schemas.microsoft.com/office/powerpoint/2010/main" val="212858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dpi.com/2673-8236/2/1/12/htm#B4-kidneydial-02-00012"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dpi.com/2673-8236/2/1/12/htm#B6-kidneydial-02-00012" TargetMode="External"/><Relationship Id="rId4" Type="http://schemas.openxmlformats.org/officeDocument/2006/relationships/hyperlink" Target="https://www.mdpi.com/2673-8236/2/1/12/htm#B5-kidneydial-02-0001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F798C7-9620-5C41-BFA8-CF802F11746E}" type="slidenum">
              <a:rPr lang="en-US" smtClean="0"/>
              <a:t>1</a:t>
            </a:fld>
            <a:endParaRPr lang="en-US"/>
          </a:p>
        </p:txBody>
      </p:sp>
    </p:spTree>
    <p:extLst>
      <p:ext uri="{BB962C8B-B14F-4D97-AF65-F5344CB8AC3E}">
        <p14:creationId xmlns:p14="http://schemas.microsoft.com/office/powerpoint/2010/main" val="39463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Previous systematic reviews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35-38</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400">
                <a:effectLst/>
                <a:latin typeface="Arial" panose="020B0604020202020204" pitchFamily="34" charset="0"/>
                <a:ea typeface="Calibri" panose="020F0502020204030204" pitchFamily="34" charset="0"/>
                <a:cs typeface="Arial" panose="020B0604020202020204" pitchFamily="34" charset="0"/>
              </a:rPr>
              <a:t>and integrative reviews</a:t>
            </a:r>
            <a:r>
              <a:rPr lang="en-GB" sz="1400" baseline="30000">
                <a:effectLst/>
                <a:latin typeface="Arial" panose="020B0604020202020204" pitchFamily="34" charset="0"/>
                <a:ea typeface="Calibri" panose="020F0502020204030204" pitchFamily="34" charset="0"/>
                <a:cs typeface="Arial" panose="020B0604020202020204" pitchFamily="34" charset="0"/>
              </a:rPr>
              <a:t>5 19 20</a:t>
            </a:r>
            <a:r>
              <a:rPr lang="en-GB" sz="1400">
                <a:effectLst/>
                <a:latin typeface="Arial" panose="020B0604020202020204" pitchFamily="34" charset="0"/>
                <a:ea typeface="Calibri" panose="020F0502020204030204" pitchFamily="34" charset="0"/>
                <a:cs typeface="Arial" panose="020B0604020202020204" pitchFamily="34" charset="0"/>
              </a:rPr>
              <a:t> </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of self-management interventions in CKD patients have shown improvements in self-care activities. However, they are variable in their effectiveness for managing and preventing progression of CKD. A recent review highlighted</a:t>
            </a:r>
            <a:r>
              <a:rPr lang="en-GB" sz="1400">
                <a:effectLst/>
                <a:latin typeface="Arial" panose="020B0604020202020204" pitchFamily="34" charset="0"/>
                <a:ea typeface="Calibri" panose="020F0502020204030204" pitchFamily="34" charset="0"/>
                <a:cs typeface="Arial" panose="020B0604020202020204" pitchFamily="34" charset="0"/>
              </a:rPr>
              <a:t> </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a wide range of self-management interventions for adults with CKD with considerable heterogeneity in outcomes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The wide variations in the content, delivery and components of digital self-management interventions (e.g., self-monitoring and education), alongside outcomes assessed and results obtained, make it difficult to compare findings across studies evaluating self-management programmes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39</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Consequently, there is a paucity of knowledge about which components of these programmes are most effective</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40</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131413"/>
                </a:solidFill>
                <a:effectLst/>
                <a:latin typeface="Arial" panose="020B0604020202020204" pitchFamily="34" charset="0"/>
                <a:ea typeface="Calibri" panose="020F0502020204030204" pitchFamily="34" charset="0"/>
                <a:cs typeface="Arial" panose="020B0604020202020204" pitchFamily="34" charset="0"/>
              </a:rPr>
              <a:t>Despite the importance of theory-driven interventions</a:t>
            </a:r>
            <a:r>
              <a:rPr lang="en-GB" sz="1400" baseline="30000">
                <a:solidFill>
                  <a:srgbClr val="131413"/>
                </a:solidFill>
                <a:effectLst/>
                <a:latin typeface="Arial" panose="020B0604020202020204" pitchFamily="34" charset="0"/>
                <a:ea typeface="Calibri" panose="020F0502020204030204" pitchFamily="34" charset="0"/>
                <a:cs typeface="Arial" panose="020B0604020202020204" pitchFamily="34" charset="0"/>
              </a:rPr>
              <a:t>41</a:t>
            </a:r>
            <a:r>
              <a:rPr lang="en-GB" sz="1400">
                <a:solidFill>
                  <a:srgbClr val="131413"/>
                </a:solidFill>
                <a:effectLst/>
                <a:latin typeface="Arial" panose="020B0604020202020204" pitchFamily="34" charset="0"/>
                <a:ea typeface="Calibri" panose="020F0502020204030204" pitchFamily="34" charset="0"/>
                <a:cs typeface="Arial" panose="020B0604020202020204" pitchFamily="34" charset="0"/>
              </a:rPr>
              <a:t>, efforts to improve CKD self-management have been largely atheoretical</a:t>
            </a:r>
            <a:r>
              <a:rPr lang="en-GB" sz="1400" baseline="30000">
                <a:solidFill>
                  <a:srgbClr val="131413"/>
                </a:solidFill>
                <a:effectLst/>
                <a:latin typeface="Arial" panose="020B0604020202020204" pitchFamily="34" charset="0"/>
                <a:ea typeface="Calibri" panose="020F0502020204030204" pitchFamily="34" charset="0"/>
                <a:cs typeface="Arial" panose="020B0604020202020204" pitchFamily="34" charset="0"/>
              </a:rPr>
              <a:t>20</a:t>
            </a:r>
            <a:r>
              <a:rPr lang="en-GB" sz="1400">
                <a:solidFill>
                  <a:srgbClr val="131413"/>
                </a:solidFill>
                <a:effectLst/>
                <a:latin typeface="Arial" panose="020B0604020202020204" pitchFamily="34" charset="0"/>
                <a:ea typeface="Calibri" panose="020F0502020204030204" pitchFamily="34" charset="0"/>
                <a:cs typeface="Arial" panose="020B0604020202020204" pitchFamily="34" charset="0"/>
              </a:rPr>
              <a:t>. </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Major gaps in the literature include lack of patient engagement in intervention design (an estimated &lt;1% of programmes are co-developed with patients), and failure to apply behaviour change theory (only 20% are based on a theory or framework)</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Person centeredness, applicability to comorbidities associated with CKD, and physiological and non-physiological outcomes are also often lacking from self-management interventions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Meaningful information relating to the patient perspective of self-management interventions is lacking from the literature but is key to providing valuable information regarding attitudes towards and challenges associated with self-management and self-management interventions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Further, patients have highlighted that interventions need to be individualised and tailored to their specific situations and preferences (e.g., awareness of having CKD, stage of CKD, knowledge of the disease, access to resources, etc.)</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Engaging patients by involving them in the co-design of such interventions will ensure their values, culture and psychosocial needs are addressed in the intervention</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5 19 20</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40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spcBef>
                <a:spcPts val="0"/>
              </a:spcBef>
              <a:spcAft>
                <a:spcPts val="600"/>
              </a:spcAft>
              <a:buClr>
                <a:schemeClr val="accent6"/>
              </a:buClr>
              <a:buFont typeface="+mj-lt"/>
              <a:buAutoNum type="arabicParenR"/>
            </a:pPr>
            <a:endParaRPr lang="en-GB" b="1">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8DFA8F-E349-4EEB-A71C-4A3CAF64F93C}" type="slidenum">
              <a:rPr lang="en-GB" smtClean="0"/>
              <a:t>7</a:t>
            </a:fld>
            <a:endParaRPr lang="en-GB"/>
          </a:p>
        </p:txBody>
      </p:sp>
    </p:spTree>
    <p:extLst>
      <p:ext uri="{BB962C8B-B14F-4D97-AF65-F5344CB8AC3E}">
        <p14:creationId xmlns:p14="http://schemas.microsoft.com/office/powerpoint/2010/main" val="339512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spcAft>
                <a:spcPts val="600"/>
              </a:spcAft>
            </a:pPr>
            <a:r>
              <a:rPr lang="en-GB" sz="1400">
                <a:effectLst/>
                <a:latin typeface="Arial" panose="020B0604020202020204" pitchFamily="34" charset="0"/>
                <a:ea typeface="Calibri" panose="020F0502020204030204" pitchFamily="34" charset="0"/>
                <a:cs typeface="Arial" panose="020B0604020202020204" pitchFamily="34" charset="0"/>
              </a:rPr>
              <a:t>The Chronic Care Model has identified </a:t>
            </a:r>
            <a:r>
              <a:rPr lang="en-GB" sz="1400" b="0" i="0" u="none" strike="noStrike" kern="1200">
                <a:solidFill>
                  <a:schemeClr val="tx1"/>
                </a:solidFill>
                <a:effectLst/>
                <a:latin typeface="Arial" panose="020B0604020202020204" pitchFamily="34" charset="0"/>
                <a:ea typeface="+mn-ea"/>
                <a:cs typeface="Arial" panose="020B0604020202020204" pitchFamily="34" charset="0"/>
              </a:rPr>
              <a:t>Self-management is an essential component in chronic disease management to empower patients to take a more active role their health [</a:t>
            </a:r>
            <a:r>
              <a:rPr lang="en-GB" sz="1400" b="1" i="0" u="none" strike="noStrike" kern="1200">
                <a:solidFill>
                  <a:schemeClr val="tx1"/>
                </a:solidFill>
                <a:effectLst/>
                <a:latin typeface="Arial" panose="020B0604020202020204" pitchFamily="34" charset="0"/>
                <a:ea typeface="+mn-ea"/>
                <a:cs typeface="Arial" panose="020B0604020202020204" pitchFamily="34" charset="0"/>
                <a:hlinkClick r:id="rId3"/>
              </a:rPr>
              <a:t>4</a:t>
            </a:r>
            <a:r>
              <a:rPr lang="en-GB" sz="1400" b="0" i="0" u="none" strike="noStrike" kern="1200">
                <a:solidFill>
                  <a:schemeClr val="tx1"/>
                </a:solidFill>
                <a:effectLst/>
                <a:latin typeface="Arial" panose="020B0604020202020204" pitchFamily="34" charset="0"/>
                <a:ea typeface="+mn-ea"/>
                <a:cs typeface="Arial" panose="020B0604020202020204" pitchFamily="34" charset="0"/>
              </a:rPr>
              <a:t>]. There is no universally accepted definition of self-management; however, many definitions include the maintenance of wellness and the management of chronic conditions [</a:t>
            </a:r>
            <a:r>
              <a:rPr lang="en-GB" sz="1400" b="1" i="0" u="none" strike="noStrike" kern="1200">
                <a:solidFill>
                  <a:schemeClr val="tx1"/>
                </a:solidFill>
                <a:effectLst/>
                <a:latin typeface="Arial" panose="020B0604020202020204" pitchFamily="34" charset="0"/>
                <a:ea typeface="+mn-ea"/>
                <a:cs typeface="Arial" panose="020B0604020202020204" pitchFamily="34" charset="0"/>
                <a:hlinkClick r:id="rId4"/>
              </a:rPr>
              <a:t>5</a:t>
            </a:r>
            <a:r>
              <a:rPr lang="en-GB" sz="1400" b="0" i="0" u="none" strike="noStrike" kern="1200">
                <a:solidFill>
                  <a:schemeClr val="tx1"/>
                </a:solidFill>
                <a:effectLst/>
                <a:latin typeface="Arial" panose="020B0604020202020204" pitchFamily="34" charset="0"/>
                <a:ea typeface="+mn-ea"/>
                <a:cs typeface="Arial" panose="020B0604020202020204" pitchFamily="34" charset="0"/>
              </a:rPr>
              <a:t>], whereby an individual takes responsibility for all, or some, aspects of the day-to-day management of their condition [</a:t>
            </a:r>
            <a:r>
              <a:rPr lang="en-GB" sz="1400" b="1" i="0" u="none" strike="noStrike" kern="1200">
                <a:solidFill>
                  <a:schemeClr val="tx1"/>
                </a:solidFill>
                <a:effectLst/>
                <a:latin typeface="Arial" panose="020B0604020202020204" pitchFamily="34" charset="0"/>
                <a:ea typeface="+mn-ea"/>
                <a:cs typeface="Arial" panose="020B0604020202020204" pitchFamily="34" charset="0"/>
                <a:hlinkClick r:id="rId5"/>
              </a:rPr>
              <a:t>6</a:t>
            </a:r>
            <a:r>
              <a:rPr lang="en-GB" sz="1400" b="0" i="0" u="none" strike="noStrike" kern="1200">
                <a:solidFill>
                  <a:schemeClr val="tx1"/>
                </a:solidFill>
                <a:effectLst/>
                <a:latin typeface="Arial" panose="020B0604020202020204" pitchFamily="34" charset="0"/>
                <a:ea typeface="+mn-ea"/>
                <a:cs typeface="Arial" panose="020B0604020202020204" pitchFamily="34" charset="0"/>
              </a:rPr>
              <a:t>]. </a:t>
            </a:r>
            <a:endParaRPr lang="en-GB" sz="1400">
              <a:latin typeface="Arial" panose="020B0604020202020204" pitchFamily="34" charset="0"/>
              <a:ea typeface="Helvetica Neue" panose="02000503000000020004" pitchFamily="2" charset="0"/>
              <a:cs typeface="Arial" panose="020B0604020202020204" pitchFamily="34" charset="0"/>
            </a:endParaRPr>
          </a:p>
          <a:p>
            <a:pPr>
              <a:lnSpc>
                <a:spcPct val="150000"/>
              </a:lnSpc>
              <a:spcBef>
                <a:spcPts val="0"/>
              </a:spcBef>
              <a:spcAft>
                <a:spcPts val="600"/>
              </a:spcAft>
            </a:pPr>
            <a:endParaRPr lang="en-GB" sz="1400">
              <a:latin typeface="Arial" panose="020B0604020202020204" pitchFamily="34" charset="0"/>
              <a:ea typeface="Helvetica Neue" panose="02000503000000020004" pitchFamily="2" charset="0"/>
              <a:cs typeface="Arial" panose="020B0604020202020204" pitchFamily="34" charset="0"/>
            </a:endParaRPr>
          </a:p>
          <a:p>
            <a:pPr>
              <a:lnSpc>
                <a:spcPct val="150000"/>
              </a:lnSpc>
              <a:spcBef>
                <a:spcPts val="0"/>
              </a:spcBef>
              <a:spcAft>
                <a:spcPts val="600"/>
              </a:spcAft>
            </a:pPr>
            <a:r>
              <a:rPr lang="en-GB" sz="1400">
                <a:latin typeface="Arial" panose="020B0604020202020204" pitchFamily="34" charset="0"/>
                <a:ea typeface="Helvetica Neue" panose="02000503000000020004" pitchFamily="2" charset="0"/>
                <a:cs typeface="Arial" panose="020B0604020202020204" pitchFamily="34" charset="0"/>
              </a:rPr>
              <a:t>Complex set of processes and tasks that involves </a:t>
            </a:r>
            <a:r>
              <a:rPr lang="en-GB" sz="800">
                <a:solidFill>
                  <a:schemeClr val="tx2"/>
                </a:solidFill>
                <a:latin typeface="Arial" panose="020B0604020202020204" pitchFamily="34" charset="0"/>
                <a:ea typeface="Helvetica Neue" panose="02000503000000020004" pitchFamily="2" charset="0"/>
                <a:cs typeface="Arial" panose="020B0604020202020204" pitchFamily="34" charset="0"/>
              </a:rPr>
              <a:t>[1]</a:t>
            </a:r>
            <a:r>
              <a:rPr lang="en-GB" sz="1400">
                <a:latin typeface="Arial" panose="020B0604020202020204" pitchFamily="34" charset="0"/>
                <a:ea typeface="Helvetica Neue" panose="02000503000000020004" pitchFamily="2" charset="0"/>
                <a:cs typeface="Arial" panose="020B0604020202020204" pitchFamily="34" charset="0"/>
              </a:rPr>
              <a:t>: 					</a:t>
            </a:r>
          </a:p>
          <a:p>
            <a:pPr marL="342900" indent="-342900">
              <a:lnSpc>
                <a:spcPct val="150000"/>
              </a:lnSpc>
              <a:spcBef>
                <a:spcPts val="0"/>
              </a:spcBef>
              <a:spcAft>
                <a:spcPts val="600"/>
              </a:spcAft>
              <a:buClr>
                <a:schemeClr val="accent6"/>
              </a:buClr>
              <a:buFont typeface="+mj-lt"/>
              <a:buAutoNum type="arabicParenR"/>
            </a:pPr>
            <a:r>
              <a:rPr lang="en-GB" sz="1400">
                <a:latin typeface="Arial" panose="020B0604020202020204" pitchFamily="34" charset="0"/>
                <a:ea typeface="Helvetica Neue" panose="02000503000000020004" pitchFamily="2" charset="0"/>
                <a:cs typeface="Arial" panose="020B0604020202020204" pitchFamily="34" charset="0"/>
              </a:rPr>
              <a:t>utilising an individuals’ </a:t>
            </a:r>
            <a:r>
              <a:rPr lang="en-GB" sz="1400">
                <a:solidFill>
                  <a:schemeClr val="accent4"/>
                </a:solidFill>
                <a:latin typeface="Arial" panose="020B0604020202020204" pitchFamily="34" charset="0"/>
                <a:ea typeface="Helvetica Neue" panose="02000503000000020004" pitchFamily="2" charset="0"/>
                <a:cs typeface="Arial" panose="020B0604020202020204" pitchFamily="34" charset="0"/>
              </a:rPr>
              <a:t>knowledge (education), skills, and confidence </a:t>
            </a:r>
            <a:r>
              <a:rPr lang="en-GB" sz="1400">
                <a:latin typeface="Arial" panose="020B0604020202020204" pitchFamily="34" charset="0"/>
                <a:ea typeface="Helvetica Neue" panose="02000503000000020004" pitchFamily="2" charset="0"/>
                <a:cs typeface="Arial" panose="020B0604020202020204" pitchFamily="34" charset="0"/>
              </a:rPr>
              <a:t>to manage their disease</a:t>
            </a:r>
          </a:p>
          <a:p>
            <a:pPr marL="342900" indent="-342900">
              <a:lnSpc>
                <a:spcPct val="150000"/>
              </a:lnSpc>
              <a:spcBef>
                <a:spcPts val="0"/>
              </a:spcBef>
              <a:spcAft>
                <a:spcPts val="600"/>
              </a:spcAft>
              <a:buFont typeface="+mj-lt"/>
              <a:buAutoNum type="arabicParenR"/>
            </a:pPr>
            <a:r>
              <a:rPr lang="en-GB" sz="1400">
                <a:latin typeface="Arial" panose="020B0604020202020204" pitchFamily="34" charset="0"/>
                <a:ea typeface="Helvetica Neue" panose="02000503000000020004" pitchFamily="2" charset="0"/>
                <a:cs typeface="Arial" panose="020B0604020202020204" pitchFamily="34" charset="0"/>
              </a:rPr>
              <a:t>being </a:t>
            </a:r>
            <a:r>
              <a:rPr lang="en-GB" sz="1400">
                <a:solidFill>
                  <a:schemeClr val="accent4"/>
                </a:solidFill>
                <a:latin typeface="Arial" panose="020B0604020202020204" pitchFamily="34" charset="0"/>
                <a:ea typeface="Helvetica Neue" panose="02000503000000020004" pitchFamily="2" charset="0"/>
                <a:cs typeface="Arial" panose="020B0604020202020204" pitchFamily="34" charset="0"/>
              </a:rPr>
              <a:t>able to identify and access </a:t>
            </a:r>
            <a:r>
              <a:rPr lang="en-GB" sz="1400">
                <a:latin typeface="Arial" panose="020B0604020202020204" pitchFamily="34" charset="0"/>
                <a:ea typeface="Helvetica Neue" panose="02000503000000020004" pitchFamily="2" charset="0"/>
                <a:cs typeface="Arial" panose="020B0604020202020204" pitchFamily="34" charset="0"/>
              </a:rPr>
              <a:t>resources and support </a:t>
            </a:r>
          </a:p>
          <a:p>
            <a:pPr marL="342900" indent="-342900">
              <a:lnSpc>
                <a:spcPct val="150000"/>
              </a:lnSpc>
              <a:spcBef>
                <a:spcPts val="0"/>
              </a:spcBef>
              <a:spcAft>
                <a:spcPts val="600"/>
              </a:spcAft>
              <a:buClr>
                <a:schemeClr val="accent6"/>
              </a:buClr>
              <a:buFont typeface="+mj-lt"/>
              <a:buAutoNum type="arabicParenR"/>
            </a:pPr>
            <a:r>
              <a:rPr lang="en-GB" sz="1400">
                <a:solidFill>
                  <a:schemeClr val="accent4"/>
                </a:solidFill>
                <a:latin typeface="Arial" panose="020B0604020202020204" pitchFamily="34" charset="0"/>
                <a:ea typeface="Helvetica Neue" panose="02000503000000020004" pitchFamily="2" charset="0"/>
                <a:cs typeface="Arial" panose="020B0604020202020204" pitchFamily="34" charset="0"/>
              </a:rPr>
              <a:t>learning to cope and live </a:t>
            </a:r>
            <a:r>
              <a:rPr lang="en-GB" sz="1400">
                <a:latin typeface="Arial" panose="020B0604020202020204" pitchFamily="34" charset="0"/>
                <a:ea typeface="Helvetica Neue" panose="02000503000000020004" pitchFamily="2" charset="0"/>
                <a:cs typeface="Arial" panose="020B0604020202020204" pitchFamily="34" charset="0"/>
              </a:rPr>
              <a:t>with the condition, including the impact upon an individuals’ life and the emotional  consequences</a:t>
            </a:r>
          </a:p>
          <a:p>
            <a:pPr marL="342900" indent="-342900">
              <a:lnSpc>
                <a:spcPct val="150000"/>
              </a:lnSpc>
              <a:spcBef>
                <a:spcPts val="0"/>
              </a:spcBef>
              <a:spcAft>
                <a:spcPts val="600"/>
              </a:spcAft>
              <a:buClr>
                <a:schemeClr val="accent6"/>
              </a:buClr>
              <a:buFont typeface="+mj-lt"/>
              <a:buAutoNum type="arabicParenR"/>
            </a:pPr>
            <a:endParaRPr lang="en-GB" sz="1400" b="1">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Appropriate disease and healthcare management are key behaviours for health optimisation in people with long-term conditions including CKD. Effective self-management of health requires appropriate knowledge, skills and confidence.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Calibri" panose="020F0502020204030204" pitchFamily="34" charset="0"/>
                <a:cs typeface="Arial" panose="020B0604020202020204" pitchFamily="34" charset="0"/>
              </a:rPr>
              <a:t>The goal of self-management is to identify strategies that can be used to help patients manage their condition(s) whilst leading full, active, and productive lives. For those with CKD, self-management behaviours range from medication adherence, health and symptom monitoring, and lifestyle modifications (e.g. increasing physical activity and eating an appropriate diet) which reduce cardiovascular, CKD, and general health risk factors\</a:t>
            </a:r>
          </a:p>
          <a:p>
            <a:pPr marL="342900" indent="-342900">
              <a:lnSpc>
                <a:spcPct val="150000"/>
              </a:lnSpc>
              <a:spcBef>
                <a:spcPts val="0"/>
              </a:spcBef>
              <a:spcAft>
                <a:spcPts val="600"/>
              </a:spcAft>
              <a:buClr>
                <a:schemeClr val="accent6"/>
              </a:buClr>
              <a:buFont typeface="+mj-lt"/>
              <a:buAutoNum type="arabicParenR"/>
            </a:pPr>
            <a:endParaRPr lang="en-GB" sz="1400" b="1">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Previous systematic reviews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35-38</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400">
                <a:effectLst/>
                <a:latin typeface="Arial" panose="020B0604020202020204" pitchFamily="34" charset="0"/>
                <a:ea typeface="Calibri" panose="020F0502020204030204" pitchFamily="34" charset="0"/>
                <a:cs typeface="Arial" panose="020B0604020202020204" pitchFamily="34" charset="0"/>
              </a:rPr>
              <a:t>and integrative reviews</a:t>
            </a:r>
            <a:r>
              <a:rPr lang="en-GB" sz="1400" baseline="30000">
                <a:effectLst/>
                <a:latin typeface="Arial" panose="020B0604020202020204" pitchFamily="34" charset="0"/>
                <a:ea typeface="Calibri" panose="020F0502020204030204" pitchFamily="34" charset="0"/>
                <a:cs typeface="Arial" panose="020B0604020202020204" pitchFamily="34" charset="0"/>
              </a:rPr>
              <a:t>5 19 20</a:t>
            </a:r>
            <a:r>
              <a:rPr lang="en-GB" sz="1400">
                <a:effectLst/>
                <a:latin typeface="Arial" panose="020B0604020202020204" pitchFamily="34" charset="0"/>
                <a:ea typeface="Calibri" panose="020F0502020204030204" pitchFamily="34" charset="0"/>
                <a:cs typeface="Arial" panose="020B0604020202020204" pitchFamily="34" charset="0"/>
              </a:rPr>
              <a:t> </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of self-management interventions in CKD patients have shown improvements in self-care activities. However, they are variable in their effectiveness for managing and preventing progression of CKD. A recent review highlighted</a:t>
            </a:r>
            <a:r>
              <a:rPr lang="en-GB" sz="1400">
                <a:effectLst/>
                <a:latin typeface="Arial" panose="020B0604020202020204" pitchFamily="34" charset="0"/>
                <a:ea typeface="Calibri" panose="020F0502020204030204" pitchFamily="34" charset="0"/>
                <a:cs typeface="Arial" panose="020B0604020202020204" pitchFamily="34" charset="0"/>
              </a:rPr>
              <a:t> </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a wide range of self-management interventions for adults with CKD with considerable heterogeneity in outcomes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The wide variations in the content, delivery and components of digital self-management interventions (e.g., self-monitoring and education), alongside outcomes assessed and results obtained, make it difficult to compare findings across studies evaluating self-management programmes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39</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Consequently, there is a paucity of knowledge about which components of these programmes are most effective</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40</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131413"/>
                </a:solidFill>
                <a:effectLst/>
                <a:latin typeface="Arial" panose="020B0604020202020204" pitchFamily="34" charset="0"/>
                <a:ea typeface="Calibri" panose="020F0502020204030204" pitchFamily="34" charset="0"/>
                <a:cs typeface="Arial" panose="020B0604020202020204" pitchFamily="34" charset="0"/>
              </a:rPr>
              <a:t>Despite the importance of theory-driven interventions</a:t>
            </a:r>
            <a:r>
              <a:rPr lang="en-GB" sz="1400" baseline="30000">
                <a:solidFill>
                  <a:srgbClr val="131413"/>
                </a:solidFill>
                <a:effectLst/>
                <a:latin typeface="Arial" panose="020B0604020202020204" pitchFamily="34" charset="0"/>
                <a:ea typeface="Calibri" panose="020F0502020204030204" pitchFamily="34" charset="0"/>
                <a:cs typeface="Arial" panose="020B0604020202020204" pitchFamily="34" charset="0"/>
              </a:rPr>
              <a:t>41</a:t>
            </a:r>
            <a:r>
              <a:rPr lang="en-GB" sz="1400">
                <a:solidFill>
                  <a:srgbClr val="131413"/>
                </a:solidFill>
                <a:effectLst/>
                <a:latin typeface="Arial" panose="020B0604020202020204" pitchFamily="34" charset="0"/>
                <a:ea typeface="Calibri" panose="020F0502020204030204" pitchFamily="34" charset="0"/>
                <a:cs typeface="Arial" panose="020B0604020202020204" pitchFamily="34" charset="0"/>
              </a:rPr>
              <a:t>, efforts to improve CKD self-management have been largely atheoretical</a:t>
            </a:r>
            <a:r>
              <a:rPr lang="en-GB" sz="1400" baseline="30000">
                <a:solidFill>
                  <a:srgbClr val="131413"/>
                </a:solidFill>
                <a:effectLst/>
                <a:latin typeface="Arial" panose="020B0604020202020204" pitchFamily="34" charset="0"/>
                <a:ea typeface="Calibri" panose="020F0502020204030204" pitchFamily="34" charset="0"/>
                <a:cs typeface="Arial" panose="020B0604020202020204" pitchFamily="34" charset="0"/>
              </a:rPr>
              <a:t>20</a:t>
            </a:r>
            <a:r>
              <a:rPr lang="en-GB" sz="1400">
                <a:solidFill>
                  <a:srgbClr val="131413"/>
                </a:solidFill>
                <a:effectLst/>
                <a:latin typeface="Arial" panose="020B0604020202020204" pitchFamily="34" charset="0"/>
                <a:ea typeface="Calibri" panose="020F0502020204030204" pitchFamily="34" charset="0"/>
                <a:cs typeface="Arial" panose="020B0604020202020204" pitchFamily="34" charset="0"/>
              </a:rPr>
              <a:t>. </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Major gaps in the literature include lack of patient engagement in intervention design (an estimated &lt;1% of programmes are co-developed with patients), and failure to apply behaviour change theory (only 20% are based on a theory or framework)</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Person centeredness, applicability to comorbidities associated with CKD, and physiological and non-physiological outcomes are also often lacking from self-management interventions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Meaningful information relating to the patient perspective of self-management interventions is lacking from the literature but is key to providing valuable information regarding attitudes towards and challenges associated with self-management and self-management interventions</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5</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Further, patients have highlighted that interventions need to be individualised and tailored to their specific situations and preferences (e.g., awareness of having CKD, stage of CKD, knowledge of the disease, access to resources, etc.)</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Engaging patients by involving them in the co-design of such interventions will ensure their values, culture and psychosocial needs are addressed in the intervention</a:t>
            </a:r>
            <a:r>
              <a:rPr lang="en-GB" sz="14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5 19 20</a:t>
            </a:r>
            <a:r>
              <a:rPr lang="en-GB" sz="14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40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spcBef>
                <a:spcPts val="0"/>
              </a:spcBef>
              <a:spcAft>
                <a:spcPts val="600"/>
              </a:spcAft>
              <a:buClr>
                <a:schemeClr val="accent6"/>
              </a:buClr>
              <a:buFont typeface="+mj-lt"/>
              <a:buAutoNum type="arabicParenR"/>
            </a:pPr>
            <a:endParaRPr lang="en-GB" b="1">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8DFA8F-E349-4EEB-A71C-4A3CAF64F93C}" type="slidenum">
              <a:rPr lang="en-GB" smtClean="0"/>
              <a:t>14</a:t>
            </a:fld>
            <a:endParaRPr lang="en-GB"/>
          </a:p>
        </p:txBody>
      </p:sp>
    </p:spTree>
    <p:extLst>
      <p:ext uri="{BB962C8B-B14F-4D97-AF65-F5344CB8AC3E}">
        <p14:creationId xmlns:p14="http://schemas.microsoft.com/office/powerpoint/2010/main" val="260886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Calibri" panose="020F0502020204030204" pitchFamily="34" charset="0"/>
                <a:cs typeface="Arial" panose="020B0604020202020204" pitchFamily="34" charset="0"/>
              </a:rPr>
              <a:t>We have developed a theory and evidence based digital self-management programme for people </a:t>
            </a:r>
            <a:r>
              <a:rPr lang="en-GB" sz="1200">
                <a:latin typeface="Arial" panose="020B0604020202020204" pitchFamily="34" charset="0"/>
                <a:ea typeface="Helvetica Neue" panose="02000503000000020004" pitchFamily="2" charset="0"/>
                <a:cs typeface="Arial" panose="020B0604020202020204" pitchFamily="34" charset="0"/>
              </a:rPr>
              <a:t>living with non-dialysis </a:t>
            </a:r>
            <a:r>
              <a:rPr lang="en-GB" sz="1200">
                <a:effectLst/>
                <a:latin typeface="Arial" panose="020B0604020202020204" pitchFamily="34" charset="0"/>
                <a:ea typeface="Calibri" panose="020F0502020204030204" pitchFamily="34" charset="0"/>
                <a:cs typeface="Arial" panose="020B0604020202020204" pitchFamily="34" charset="0"/>
              </a:rPr>
              <a:t>CKD, which includes structured 10-week education, called My Kidneys &amp; Me</a:t>
            </a:r>
          </a:p>
          <a:p>
            <a:endParaRPr lang="en-GB">
              <a:latin typeface="Arial" panose="020B0604020202020204" pitchFamily="34" charset="0"/>
              <a:cs typeface="Arial" panose="020B0604020202020204" pitchFamily="34" charset="0"/>
            </a:endParaRPr>
          </a:p>
          <a:p>
            <a:pPr marL="342900" lvl="0" indent="-342900">
              <a:lnSpc>
                <a:spcPct val="150000"/>
              </a:lnSpc>
              <a:buFont typeface="Symbol" pitchFamily="2" charset="2"/>
              <a:buChar char=""/>
            </a:pPr>
            <a:r>
              <a:rPr lang="en-GB" sz="1200">
                <a:effectLst/>
                <a:latin typeface="Arial" panose="020B0604020202020204" pitchFamily="34" charset="0"/>
                <a:ea typeface="Calibri" panose="020F0502020204030204" pitchFamily="34" charset="0"/>
                <a:cs typeface="Arial" panose="020B0604020202020204" pitchFamily="34" charset="0"/>
              </a:rPr>
              <a:t>The aim of My Kidneys &amp; Me is to improve and maintain self-management behaviours, by increasing knowledge, promoting self-care skills, increasing self-efficacy, improving well-being, and improving lifestyle behaviours including increasing physical activity </a:t>
            </a:r>
          </a:p>
          <a:p>
            <a:pPr marL="342900" lvl="0" indent="-342900">
              <a:lnSpc>
                <a:spcPct val="150000"/>
              </a:lnSpc>
              <a:buFont typeface="Symbol" pitchFamily="2" charset="2"/>
              <a:buChar char=""/>
            </a:pPr>
            <a:r>
              <a:rPr lang="en-GB" sz="1200">
                <a:effectLst/>
                <a:latin typeface="Arial" panose="020B0604020202020204" pitchFamily="34" charset="0"/>
                <a:ea typeface="Calibri" panose="020F0502020204030204" pitchFamily="34" charset="0"/>
                <a:cs typeface="Arial" panose="020B0604020202020204" pitchFamily="34" charset="0"/>
              </a:rPr>
              <a:t>The programme goal is to improve the knowledge, skills, and confidence of people with CKD in managing their health, and consequent self-management behaviours</a:t>
            </a:r>
          </a:p>
          <a:p>
            <a:pPr marL="342900" lvl="0" indent="-342900">
              <a:lnSpc>
                <a:spcPct val="150000"/>
              </a:lnSpc>
              <a:buFont typeface="Symbol" pitchFamily="2" charset="2"/>
              <a:buChar char=""/>
            </a:pPr>
            <a:r>
              <a:rPr lang="en-GB" sz="1200">
                <a:effectLst/>
                <a:latin typeface="Arial" panose="020B0604020202020204" pitchFamily="34" charset="0"/>
                <a:ea typeface="Calibri" panose="020F0502020204030204" pitchFamily="34" charset="0"/>
                <a:cs typeface="Arial" panose="020B0604020202020204" pitchFamily="34" charset="0"/>
              </a:rPr>
              <a:t>The key outcomes are to increase patient activation, the knowledge, skills and confidence an individual has in managing their health and healthcare, reduce health risks including cardiovascular risks, manage symptoms and well-being, and increase physical function</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8DFA8F-E349-4EEB-A71C-4A3CAF64F93C}" type="slidenum">
              <a:rPr lang="en-GB" smtClean="0"/>
              <a:t>15</a:t>
            </a:fld>
            <a:endParaRPr lang="en-GB"/>
          </a:p>
        </p:txBody>
      </p:sp>
    </p:spTree>
    <p:extLst>
      <p:ext uri="{BB962C8B-B14F-4D97-AF65-F5344CB8AC3E}">
        <p14:creationId xmlns:p14="http://schemas.microsoft.com/office/powerpoint/2010/main" val="11327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Based on patient input and needs, MK&amp;M was designed to comprise educational (Learn about …) and behaviour change (How to …) sessions, health trackers (e.g. blood pressure, weight, fruit and veg consumption), symptom tracker, exercise trackers, goal setting features, and social support. For example, to improve symptom management behaviours, patients can use MK&amp;M to: 1) learn about symptoms associated with CKD and strategies to help manage these symptoms; 2) learn how to recognise and keep track of their symptoms so that they can modify their lifestyle accordingly and speak to their healthcare professional if needed; 3) track their symptoms using a bespoke tool. </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18DFA8F-E349-4EEB-A71C-4A3CAF64F93C}" type="slidenum">
              <a:rPr lang="en-GB" smtClean="0"/>
              <a:t>19</a:t>
            </a:fld>
            <a:endParaRPr lang="en-GB"/>
          </a:p>
        </p:txBody>
      </p:sp>
    </p:spTree>
    <p:extLst>
      <p:ext uri="{BB962C8B-B14F-4D97-AF65-F5344CB8AC3E}">
        <p14:creationId xmlns:p14="http://schemas.microsoft.com/office/powerpoint/2010/main" val="267101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F798C7-9620-5C41-BFA8-CF802F11746E}" type="slidenum">
              <a:rPr lang="en-US" smtClean="0"/>
              <a:t>29</a:t>
            </a:fld>
            <a:endParaRPr lang="en-US"/>
          </a:p>
        </p:txBody>
      </p:sp>
    </p:spTree>
    <p:extLst>
      <p:ext uri="{BB962C8B-B14F-4D97-AF65-F5344CB8AC3E}">
        <p14:creationId xmlns:p14="http://schemas.microsoft.com/office/powerpoint/2010/main" val="1653565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7947F73-D4AF-194E-98FE-0CE290EC0589}"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307107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7947F73-D4AF-194E-98FE-0CE290EC0589}"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36161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7947F73-D4AF-194E-98FE-0CE290EC0589}"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32123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picture">
    <p:spTree>
      <p:nvGrpSpPr>
        <p:cNvPr id="1" name=""/>
        <p:cNvGrpSpPr/>
        <p:nvPr/>
      </p:nvGrpSpPr>
      <p:grpSpPr>
        <a:xfrm>
          <a:off x="0" y="0"/>
          <a:ext cx="0" cy="0"/>
          <a:chOff x="0" y="0"/>
          <a:chExt cx="0" cy="0"/>
        </a:xfrm>
      </p:grpSpPr>
      <p:sp>
        <p:nvSpPr>
          <p:cNvPr id="6" name="Title 1"/>
          <p:cNvSpPr>
            <a:spLocks noGrp="1"/>
          </p:cNvSpPr>
          <p:nvPr>
            <p:ph type="title"/>
          </p:nvPr>
        </p:nvSpPr>
        <p:spPr>
          <a:xfrm>
            <a:off x="623392" y="1148747"/>
            <a:ext cx="10972800" cy="744083"/>
          </a:xfrm>
        </p:spPr>
        <p:txBody>
          <a:bodyPr anchor="t"/>
          <a:lstStyle>
            <a:lvl1pPr>
              <a:defRPr sz="4267">
                <a:solidFill>
                  <a:schemeClr val="tx2"/>
                </a:solidFill>
              </a:defRPr>
            </a:lvl1pPr>
          </a:lstStyle>
          <a:p>
            <a:pPr>
              <a:lnSpc>
                <a:spcPct val="130000"/>
              </a:lnSpc>
            </a:pPr>
            <a:r>
              <a:rPr lang="en-GB" noProof="0"/>
              <a:t>Click to edit Master title style</a:t>
            </a:r>
            <a:endParaRPr lang="en-GB" sz="2400">
              <a:solidFill>
                <a:schemeClr val="tx1"/>
              </a:solidFill>
            </a:endParaRPr>
          </a:p>
        </p:txBody>
      </p:sp>
      <p:sp>
        <p:nvSpPr>
          <p:cNvPr id="11" name="Content Placeholder 2"/>
          <p:cNvSpPr>
            <a:spLocks noGrp="1"/>
          </p:cNvSpPr>
          <p:nvPr>
            <p:ph idx="1" hasCustomPrompt="1"/>
          </p:nvPr>
        </p:nvSpPr>
        <p:spPr>
          <a:xfrm>
            <a:off x="0" y="2492896"/>
            <a:ext cx="12192000" cy="4365104"/>
          </a:xfrm>
        </p:spPr>
        <p:txBody>
          <a:bodyPr/>
          <a:lstStyle>
            <a:lvl1pPr marL="0" indent="0">
              <a:spcBef>
                <a:spcPts val="1867"/>
              </a:spcBef>
              <a:buClr>
                <a:schemeClr val="tx1"/>
              </a:buClr>
              <a:buNone/>
              <a:defRPr baseline="0">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GB" noProof="0"/>
              <a:t>Picture size 25.4 x 9.1 cm  </a:t>
            </a:r>
          </a:p>
        </p:txBody>
      </p:sp>
      <p:sp>
        <p:nvSpPr>
          <p:cNvPr id="12" name="Subtitle 2"/>
          <p:cNvSpPr>
            <a:spLocks noGrp="1"/>
          </p:cNvSpPr>
          <p:nvPr>
            <p:ph type="subTitle" idx="10"/>
          </p:nvPr>
        </p:nvSpPr>
        <p:spPr>
          <a:xfrm>
            <a:off x="623392" y="1844824"/>
            <a:ext cx="10986829" cy="432048"/>
          </a:xfrm>
        </p:spPr>
        <p:txBody>
          <a:bodyPr anchor="t"/>
          <a:lstStyle>
            <a:lvl1pPr marL="0" indent="0" algn="l">
              <a:lnSpc>
                <a:spcPct val="120000"/>
              </a:lnSpc>
              <a:spcBef>
                <a:spcPts val="0"/>
              </a:spcBef>
              <a:buNone/>
              <a:defRPr sz="2667">
                <a:solidFill>
                  <a:schemeClr val="tx1"/>
                </a:solidFill>
                <a:latin typeface="+mn-lt"/>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GB" noProof="0"/>
              <a:t>Click to edit Master subtitle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539" y="261335"/>
            <a:ext cx="2869217" cy="767365"/>
          </a:xfrm>
          <a:prstGeom prst="rect">
            <a:avLst/>
          </a:prstGeom>
        </p:spPr>
      </p:pic>
      <p:sp>
        <p:nvSpPr>
          <p:cNvPr id="3" name="Content Placeholder 2">
            <a:extLst>
              <a:ext uri="{FF2B5EF4-FFF2-40B4-BE49-F238E27FC236}">
                <a16:creationId xmlns:a16="http://schemas.microsoft.com/office/drawing/2014/main" id="{3528399D-CC6A-4803-92C8-4D09FE0520B9}"/>
              </a:ext>
            </a:extLst>
          </p:cNvPr>
          <p:cNvSpPr>
            <a:spLocks noGrp="1"/>
          </p:cNvSpPr>
          <p:nvPr>
            <p:ph sz="quarter" idx="11"/>
          </p:nvPr>
        </p:nvSpPr>
        <p:spPr>
          <a:xfrm>
            <a:off x="2114550" y="571500"/>
            <a:ext cx="914400" cy="914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556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1924"/>
            <a:ext cx="10515600" cy="897372"/>
          </a:xfrm>
        </p:spPr>
        <p:txBody>
          <a:bodyPr/>
          <a:lstStyle/>
          <a:p>
            <a:r>
              <a:rPr lang="en-GB"/>
              <a:t>Click to edit Master title style</a:t>
            </a:r>
            <a:endParaRPr lang="en-US"/>
          </a:p>
        </p:txBody>
      </p:sp>
      <p:sp>
        <p:nvSpPr>
          <p:cNvPr id="3" name="Content Placeholder 2"/>
          <p:cNvSpPr>
            <a:spLocks noGrp="1"/>
          </p:cNvSpPr>
          <p:nvPr>
            <p:ph idx="1"/>
          </p:nvPr>
        </p:nvSpPr>
        <p:spPr>
          <a:xfrm>
            <a:off x="838200" y="1903615"/>
            <a:ext cx="10515600" cy="427334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7947F73-D4AF-194E-98FE-0CE290EC0589}"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08E3A4-9784-4E4E-82E2-8F1680F1783D}" type="slidenum">
              <a:rPr lang="en-GB" smtClean="0"/>
              <a:t>‹#›</a:t>
            </a:fld>
            <a:endParaRPr lang="en-GB"/>
          </a:p>
        </p:txBody>
      </p:sp>
      <p:pic>
        <p:nvPicPr>
          <p:cNvPr id="2050" name="Picture 2">
            <a:extLst>
              <a:ext uri="{FF2B5EF4-FFF2-40B4-BE49-F238E27FC236}">
                <a16:creationId xmlns:a16="http://schemas.microsoft.com/office/drawing/2014/main" id="{204BFA5D-7C9E-4286-A85D-A49C586C34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76211" y="79102"/>
            <a:ext cx="29337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3B14039-E243-4D26-AD48-8B86CCF9CD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153" y="136525"/>
            <a:ext cx="2226225" cy="595398"/>
          </a:xfrm>
          <a:prstGeom prst="rect">
            <a:avLst/>
          </a:prstGeom>
        </p:spPr>
      </p:pic>
    </p:spTree>
    <p:extLst>
      <p:ext uri="{BB962C8B-B14F-4D97-AF65-F5344CB8AC3E}">
        <p14:creationId xmlns:p14="http://schemas.microsoft.com/office/powerpoint/2010/main" val="2363532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7947F73-D4AF-194E-98FE-0CE290EC0589}"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186495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7947F73-D4AF-194E-98FE-0CE290EC0589}"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2871964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7947F73-D4AF-194E-98FE-0CE290EC0589}" type="datetimeFigureOut">
              <a:rPr lang="en-GB" smtClean="0"/>
              <a:t>25/02/2026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4055458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7947F73-D4AF-194E-98FE-0CE290EC0589}" type="datetimeFigureOut">
              <a:rPr lang="en-GB" smtClean="0"/>
              <a:t>25/02/2026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317170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47F73-D4AF-194E-98FE-0CE290EC0589}" type="datetimeFigureOut">
              <a:rPr lang="en-GB" smtClean="0"/>
              <a:t>25/02/2026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386944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7947F73-D4AF-194E-98FE-0CE290EC0589}"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19960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7947F73-D4AF-194E-98FE-0CE290EC0589}" type="datetimeFigureOut">
              <a:rPr lang="en-GB" smtClean="0"/>
              <a:t>25/02/2026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08E3A4-9784-4E4E-82E2-8F1680F1783D}" type="slidenum">
              <a:rPr lang="en-GB" smtClean="0"/>
              <a:t>‹#›</a:t>
            </a:fld>
            <a:endParaRPr lang="en-GB"/>
          </a:p>
        </p:txBody>
      </p:sp>
    </p:spTree>
    <p:extLst>
      <p:ext uri="{BB962C8B-B14F-4D97-AF65-F5344CB8AC3E}">
        <p14:creationId xmlns:p14="http://schemas.microsoft.com/office/powerpoint/2010/main" val="4127011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47F73-D4AF-194E-98FE-0CE290EC0589}" type="datetimeFigureOut">
              <a:rPr lang="en-GB" smtClean="0"/>
              <a:t>25/02/2026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8E3A4-9784-4E4E-82E2-8F1680F1783D}" type="slidenum">
              <a:rPr lang="en-GB" smtClean="0"/>
              <a:t>‹#›</a:t>
            </a:fld>
            <a:endParaRPr lang="en-GB"/>
          </a:p>
        </p:txBody>
      </p:sp>
    </p:spTree>
    <p:extLst>
      <p:ext uri="{BB962C8B-B14F-4D97-AF65-F5344CB8AC3E}">
        <p14:creationId xmlns:p14="http://schemas.microsoft.com/office/powerpoint/2010/main" val="42825796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ukkidney.org/sites/renal.org/files/KFRE%20UKKA%2003.22.pdf" TargetMode="External"/><Relationship Id="rId2" Type="http://schemas.openxmlformats.org/officeDocument/2006/relationships/hyperlink" Target="http://www.kfre.co.uk/"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www.nice.org.uk/guidance/ng203/chapter/Recommendations#risk-assessment-referral-criteria-and-shared-ca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35.png"/><Relationship Id="rId1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qzGKYwCTBTU&amp;t=1s"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MmQBzRU7WX4"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qzGKYwCTBTU&amp;t=1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MmQBzRU7WX4"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www.lshtm.ac.uk/files/ckd_audit_report.pdf"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ice.org.uk/guidance/ng203/chapter/Recommendations#classification-of-ckd-in-adult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8375" y="2327042"/>
            <a:ext cx="11234700" cy="1410661"/>
          </a:xfrm>
        </p:spPr>
        <p:txBody>
          <a:bodyPr>
            <a:noAutofit/>
          </a:bodyPr>
          <a:lstStyle/>
          <a:p>
            <a:pPr>
              <a:lnSpc>
                <a:spcPct val="100000"/>
              </a:lnSpc>
            </a:pPr>
            <a:r>
              <a:rPr lang="en-GB" sz="4000">
                <a:solidFill>
                  <a:srgbClr val="1F8AA7"/>
                </a:solidFill>
                <a:latin typeface="Arial"/>
                <a:cs typeface="Arial"/>
              </a:rPr>
              <a:t>Chronic Kidney Disease: Why it matters and helping patients</a:t>
            </a:r>
            <a:endParaRPr lang="en-US" sz="4000">
              <a:ea typeface="Calibri Light"/>
              <a:cs typeface="Calibri Ligh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994" y="422123"/>
            <a:ext cx="3379995" cy="38637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016" y="5781095"/>
            <a:ext cx="1632181" cy="650152"/>
          </a:xfrm>
          <a:prstGeom prst="rect">
            <a:avLst/>
          </a:prstGeom>
        </p:spPr>
      </p:pic>
      <p:sp>
        <p:nvSpPr>
          <p:cNvPr id="13" name="Title 4"/>
          <p:cNvSpPr txBox="1">
            <a:spLocks/>
          </p:cNvSpPr>
          <p:nvPr/>
        </p:nvSpPr>
        <p:spPr>
          <a:xfrm>
            <a:off x="360563" y="5917812"/>
            <a:ext cx="7263936" cy="7017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267" kern="1200">
                <a:solidFill>
                  <a:schemeClr val="tx2"/>
                </a:solidFill>
                <a:latin typeface="+mj-lt"/>
                <a:ea typeface="+mj-ea"/>
                <a:cs typeface="+mj-cs"/>
              </a:defRPr>
            </a:lvl1pPr>
          </a:lstStyle>
          <a:p>
            <a:pPr algn="just"/>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Matthew Graham-Brown</a:t>
            </a:r>
          </a:p>
          <a:p>
            <a:pPr algn="just"/>
            <a:r>
              <a:rPr lang="en-GB" sz="1800" kern="0">
                <a:latin typeface="Arial" panose="020B0604020202020204" pitchFamily="34" charset="0"/>
                <a:ea typeface="Helvetica Neue" panose="02000503000000020004" pitchFamily="2" charset="0"/>
                <a:cs typeface="Arial" panose="020B0604020202020204" pitchFamily="34" charset="0"/>
              </a:rPr>
              <a:t>Clinical Associate Professor of Renal Medicine</a:t>
            </a:r>
            <a:endParaRPr lang="en-GB" sz="1600" kern="0">
              <a:latin typeface="Arial" panose="020B0604020202020204" pitchFamily="34" charset="0"/>
              <a:ea typeface="Helvetica Neue" panose="02000503000000020004" pitchFamily="2" charset="0"/>
              <a:cs typeface="Arial" panose="020B0604020202020204" pitchFamily="34" charset="0"/>
            </a:endParaRPr>
          </a:p>
          <a:p>
            <a:pPr algn="just"/>
            <a:endPar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GB" sz="2000">
              <a:solidFill>
                <a:schemeClr val="tx1"/>
              </a:solidFill>
              <a:latin typeface="Arial" panose="020B0604020202020204" pitchFamily="34" charset="0"/>
              <a:cs typeface="Arial" panose="020B0604020202020204" pitchFamily="34" charset="0"/>
            </a:endParaRPr>
          </a:p>
          <a:p>
            <a:pPr algn="just"/>
            <a:endParaRPr lang="en-GB" sz="200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CD41107-5F5E-42A5-90CA-7ED9FD9297C0}"/>
              </a:ext>
            </a:extLst>
          </p:cNvPr>
          <p:cNvGrpSpPr>
            <a:grpSpLocks noChangeAspect="1"/>
          </p:cNvGrpSpPr>
          <p:nvPr/>
        </p:nvGrpSpPr>
        <p:grpSpPr>
          <a:xfrm>
            <a:off x="9315282" y="4530958"/>
            <a:ext cx="2773707" cy="2773707"/>
            <a:chOff x="8319330" y="2646563"/>
            <a:chExt cx="3802797" cy="3802797"/>
          </a:xfrm>
        </p:grpSpPr>
        <p:pic>
          <p:nvPicPr>
            <p:cNvPr id="14" name="Graphic 11" descr="Laptop with solid fill">
              <a:extLst>
                <a:ext uri="{FF2B5EF4-FFF2-40B4-BE49-F238E27FC236}">
                  <a16:creationId xmlns:a16="http://schemas.microsoft.com/office/drawing/2014/main" id="{ED89CF1A-D184-4697-935B-F7C8FEC0A0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330" y="2646563"/>
              <a:ext cx="3802797" cy="3802797"/>
            </a:xfrm>
            <a:prstGeom prst="rect">
              <a:avLst/>
            </a:prstGeom>
          </p:spPr>
        </p:pic>
        <p:pic>
          <p:nvPicPr>
            <p:cNvPr id="16" name="Picture 15">
              <a:extLst>
                <a:ext uri="{FF2B5EF4-FFF2-40B4-BE49-F238E27FC236}">
                  <a16:creationId xmlns:a16="http://schemas.microsoft.com/office/drawing/2014/main" id="{97B5A820-670A-4DB7-9E71-6537EC9B6420}"/>
                </a:ext>
              </a:extLst>
            </p:cNvPr>
            <p:cNvPicPr>
              <a:picLocks noChangeAspect="1"/>
            </p:cNvPicPr>
            <p:nvPr/>
          </p:nvPicPr>
          <p:blipFill rotWithShape="1">
            <a:blip r:embed="rId7">
              <a:extLst>
                <a:ext uri="{28A0092B-C50C-407E-A947-70E740481C1C}">
                  <a14:useLocalDpi xmlns:a14="http://schemas.microsoft.com/office/drawing/2010/main" val="0"/>
                </a:ext>
              </a:extLst>
            </a:blip>
            <a:srcRect l="13659" t="10259" r="74421"/>
            <a:stretch/>
          </p:blipFill>
          <p:spPr>
            <a:xfrm>
              <a:off x="9135917" y="3873932"/>
              <a:ext cx="2169621" cy="932273"/>
            </a:xfrm>
            <a:prstGeom prst="rect">
              <a:avLst/>
            </a:prstGeom>
          </p:spPr>
        </p:pic>
      </p:grpSp>
      <p:pic>
        <p:nvPicPr>
          <p:cNvPr id="1026" name="Picture 2">
            <a:extLst>
              <a:ext uri="{FF2B5EF4-FFF2-40B4-BE49-F238E27FC236}">
                <a16:creationId xmlns:a16="http://schemas.microsoft.com/office/drawing/2014/main" id="{8200A926-B287-4D31-A3B2-350C8C2669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3166" y="389632"/>
            <a:ext cx="29337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8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C92A-F5DB-4D48-8760-8A245ADDDC38}"/>
              </a:ext>
            </a:extLst>
          </p:cNvPr>
          <p:cNvSpPr>
            <a:spLocks noGrp="1"/>
          </p:cNvSpPr>
          <p:nvPr>
            <p:ph type="title"/>
          </p:nvPr>
        </p:nvSpPr>
        <p:spPr/>
        <p:txBody>
          <a:bodyPr>
            <a:normAutofit/>
          </a:bodyPr>
          <a:lstStyle/>
          <a:p>
            <a:r>
              <a:rPr lang="en-US" sz="5400">
                <a:solidFill>
                  <a:schemeClr val="accent1">
                    <a:lumMod val="75000"/>
                  </a:schemeClr>
                </a:solidFill>
                <a:latin typeface="Calibri"/>
                <a:cs typeface="Calibri"/>
              </a:rPr>
              <a:t>The Kidney Failure Risk Equation</a:t>
            </a:r>
            <a:endParaRPr lang="en-GB" sz="5400">
              <a:solidFill>
                <a:schemeClr val="accent1">
                  <a:lumMod val="75000"/>
                </a:schemeClr>
              </a:solidFill>
              <a:latin typeface="Calibri"/>
              <a:cs typeface="Calibri"/>
            </a:endParaRPr>
          </a:p>
        </p:txBody>
      </p:sp>
      <p:sp>
        <p:nvSpPr>
          <p:cNvPr id="6" name="Content Placeholder 2">
            <a:extLst>
              <a:ext uri="{FF2B5EF4-FFF2-40B4-BE49-F238E27FC236}">
                <a16:creationId xmlns:a16="http://schemas.microsoft.com/office/drawing/2014/main" id="{DE56F0F9-A7E0-FFAA-0B9D-9805A5C95E9D}"/>
              </a:ext>
            </a:extLst>
          </p:cNvPr>
          <p:cNvSpPr>
            <a:spLocks noGrp="1"/>
          </p:cNvSpPr>
          <p:nvPr>
            <p:ph idx="1"/>
          </p:nvPr>
        </p:nvSpPr>
        <p:spPr>
          <a:xfrm>
            <a:off x="838200" y="1562780"/>
            <a:ext cx="10932459" cy="4701108"/>
          </a:xfrm>
        </p:spPr>
        <p:txBody>
          <a:bodyPr vert="horz" lIns="91440" tIns="45720" rIns="91440" bIns="45720" rtlCol="0" anchor="t">
            <a:normAutofit/>
          </a:bodyPr>
          <a:lstStyle/>
          <a:p>
            <a:endParaRPr lang="en-US" sz="3600">
              <a:cs typeface="Calibri"/>
            </a:endParaRPr>
          </a:p>
          <a:p>
            <a:r>
              <a:rPr lang="en-US" sz="3600">
                <a:solidFill>
                  <a:schemeClr val="accent1">
                    <a:lumMod val="75000"/>
                  </a:schemeClr>
                </a:solidFill>
                <a:cs typeface="Calibri"/>
              </a:rPr>
              <a:t>The 4-variable KFRE is calculated from:</a:t>
            </a:r>
          </a:p>
          <a:p>
            <a:pPr lvl="1"/>
            <a:r>
              <a:rPr lang="en-US" sz="3200">
                <a:solidFill>
                  <a:srgbClr val="C00000"/>
                </a:solidFill>
                <a:cs typeface="Calibri"/>
              </a:rPr>
              <a:t>Age</a:t>
            </a:r>
            <a:r>
              <a:rPr lang="en-US" sz="3200">
                <a:cs typeface="Calibri"/>
              </a:rPr>
              <a:t> </a:t>
            </a:r>
            <a:r>
              <a:rPr lang="en-US" sz="3200">
                <a:solidFill>
                  <a:schemeClr val="accent1">
                    <a:lumMod val="75000"/>
                  </a:schemeClr>
                </a:solidFill>
                <a:cs typeface="Calibri"/>
              </a:rPr>
              <a:t>in years</a:t>
            </a:r>
          </a:p>
          <a:p>
            <a:pPr lvl="1"/>
            <a:r>
              <a:rPr lang="en-US" sz="3600">
                <a:solidFill>
                  <a:srgbClr val="C00000"/>
                </a:solidFill>
                <a:cs typeface="Calibri"/>
              </a:rPr>
              <a:t>Sex</a:t>
            </a:r>
          </a:p>
          <a:p>
            <a:pPr lvl="1"/>
            <a:r>
              <a:rPr lang="en-US" sz="3600">
                <a:solidFill>
                  <a:schemeClr val="accent1">
                    <a:lumMod val="75000"/>
                  </a:schemeClr>
                </a:solidFill>
                <a:cs typeface="Calibri"/>
              </a:rPr>
              <a:t>Estimated glomerular filtration rate (CKD-EPI </a:t>
            </a:r>
            <a:r>
              <a:rPr lang="en-US" sz="3600">
                <a:solidFill>
                  <a:srgbClr val="C00000"/>
                </a:solidFill>
                <a:cs typeface="Calibri"/>
              </a:rPr>
              <a:t>eGFR</a:t>
            </a:r>
            <a:r>
              <a:rPr lang="en-US" sz="3600">
                <a:solidFill>
                  <a:schemeClr val="accent1">
                    <a:lumMod val="75000"/>
                  </a:schemeClr>
                </a:solidFill>
                <a:cs typeface="Calibri"/>
              </a:rPr>
              <a:t>)</a:t>
            </a:r>
          </a:p>
          <a:p>
            <a:pPr lvl="1"/>
            <a:r>
              <a:rPr lang="en-US" sz="3600">
                <a:solidFill>
                  <a:schemeClr val="accent1">
                    <a:lumMod val="75000"/>
                  </a:schemeClr>
                </a:solidFill>
                <a:cs typeface="Calibri"/>
              </a:rPr>
              <a:t>Urine albumin creatinine ratio (</a:t>
            </a:r>
            <a:r>
              <a:rPr lang="en-US" sz="3600">
                <a:solidFill>
                  <a:srgbClr val="C00000"/>
                </a:solidFill>
                <a:cs typeface="Calibri"/>
              </a:rPr>
              <a:t>ACR</a:t>
            </a:r>
            <a:r>
              <a:rPr lang="en-US" sz="3600">
                <a:solidFill>
                  <a:schemeClr val="accent1">
                    <a:lumMod val="75000"/>
                  </a:schemeClr>
                </a:solidFill>
                <a:cs typeface="Calibri"/>
              </a:rPr>
              <a:t>)</a:t>
            </a:r>
          </a:p>
          <a:p>
            <a:pPr lvl="1"/>
            <a:endParaRPr lang="en-US" sz="3600">
              <a:solidFill>
                <a:schemeClr val="accent1">
                  <a:lumMod val="75000"/>
                </a:schemeClr>
              </a:solidFill>
              <a:cs typeface="Calibri"/>
            </a:endParaRPr>
          </a:p>
          <a:p>
            <a:pPr lvl="1"/>
            <a:r>
              <a:rPr lang="en-US" sz="3600" b="1">
                <a:solidFill>
                  <a:schemeClr val="accent1">
                    <a:lumMod val="75000"/>
                  </a:schemeClr>
                </a:solidFill>
                <a:cs typeface="Calibri"/>
              </a:rPr>
              <a:t>Refer to secondary care if risk of ESKD &gt;5% at 5 years</a:t>
            </a:r>
            <a:endParaRPr lang="en-US" b="1">
              <a:solidFill>
                <a:schemeClr val="accent1">
                  <a:lumMod val="75000"/>
                </a:schemeClr>
              </a:solidFill>
            </a:endParaRPr>
          </a:p>
          <a:p>
            <a:endParaRPr lang="en-GB" sz="3600">
              <a:cs typeface="Calibri"/>
            </a:endParaRPr>
          </a:p>
        </p:txBody>
      </p:sp>
      <p:sp>
        <p:nvSpPr>
          <p:cNvPr id="7" name="TextBox 6">
            <a:extLst>
              <a:ext uri="{FF2B5EF4-FFF2-40B4-BE49-F238E27FC236}">
                <a16:creationId xmlns:a16="http://schemas.microsoft.com/office/drawing/2014/main" id="{FBDD1A26-517E-755A-8B9F-D1D8546FC2E0}"/>
              </a:ext>
            </a:extLst>
          </p:cNvPr>
          <p:cNvSpPr txBox="1"/>
          <p:nvPr/>
        </p:nvSpPr>
        <p:spPr>
          <a:xfrm>
            <a:off x="-11501" y="6396335"/>
            <a:ext cx="122035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accent1">
                    <a:lumMod val="75000"/>
                  </a:schemeClr>
                </a:solidFill>
                <a:latin typeface="Calibri"/>
                <a:cs typeface="Segoe UI"/>
              </a:rPr>
              <a:t>1. </a:t>
            </a:r>
            <a:r>
              <a:rPr lang="en-GB" sz="1200">
                <a:solidFill>
                  <a:schemeClr val="accent1">
                    <a:lumMod val="75000"/>
                  </a:schemeClr>
                </a:solidFill>
                <a:latin typeface="Calibri"/>
                <a:cs typeface="Segoe UI"/>
                <a:hlinkClick r:id="rId2">
                  <a:extLst>
                    <a:ext uri="{A12FA001-AC4F-418D-AE19-62706E023703}">
                      <ahyp:hlinkClr xmlns:ahyp="http://schemas.microsoft.com/office/drawing/2018/hyperlinkcolor" val="tx"/>
                    </a:ext>
                  </a:extLst>
                </a:hlinkClick>
              </a:rPr>
              <a:t>www.kfre.co.uk</a:t>
            </a:r>
            <a:r>
              <a:rPr lang="en-US" sz="1200">
                <a:solidFill>
                  <a:schemeClr val="accent1">
                    <a:lumMod val="75000"/>
                  </a:schemeClr>
                </a:solidFill>
                <a:latin typeface="Calibri"/>
                <a:cs typeface="Segoe UI"/>
                <a:hlinkClick r:id="rId2">
                  <a:extLst>
                    <a:ext uri="{A12FA001-AC4F-418D-AE19-62706E023703}">
                      <ahyp:hlinkClr xmlns:ahyp="http://schemas.microsoft.com/office/drawing/2018/hyperlinkcolor" val="tx"/>
                    </a:ext>
                  </a:extLst>
                </a:hlinkClick>
              </a:rPr>
              <a:t>​​</a:t>
            </a:r>
            <a:r>
              <a:rPr lang="en-US" sz="1200">
                <a:solidFill>
                  <a:schemeClr val="accent1">
                    <a:lumMod val="75000"/>
                  </a:schemeClr>
                </a:solidFill>
                <a:latin typeface="Calibri"/>
                <a:cs typeface="Segoe UI"/>
              </a:rPr>
              <a:t> 2. </a:t>
            </a:r>
            <a:r>
              <a:rPr lang="en-US" sz="1200">
                <a:solidFill>
                  <a:schemeClr val="accent1">
                    <a:lumMod val="75000"/>
                  </a:schemeClr>
                </a:solidFill>
                <a:latin typeface="Calibri"/>
                <a:cs typeface="Segoe UI"/>
                <a:hlinkClick r:id="rId3">
                  <a:extLst>
                    <a:ext uri="{A12FA001-AC4F-418D-AE19-62706E023703}">
                      <ahyp:hlinkClr xmlns:ahyp="http://schemas.microsoft.com/office/drawing/2018/hyperlinkcolor" val="tx"/>
                    </a:ext>
                  </a:extLst>
                </a:hlinkClick>
              </a:rPr>
              <a:t>KFRE UKKA 03.22.pdf (ukkidney.org)</a:t>
            </a:r>
            <a:r>
              <a:rPr lang="en-US" sz="1200">
                <a:solidFill>
                  <a:schemeClr val="accent1">
                    <a:lumMod val="75000"/>
                  </a:schemeClr>
                </a:solidFill>
                <a:latin typeface="Calibri"/>
                <a:cs typeface="Segoe UI"/>
              </a:rPr>
              <a:t>​</a:t>
            </a:r>
            <a:endParaRPr lang="en-US" sz="1200">
              <a:solidFill>
                <a:schemeClr val="accent1">
                  <a:lumMod val="75000"/>
                </a:schemeClr>
              </a:solidFill>
              <a:latin typeface="Visby Round CF"/>
              <a:cs typeface="Segoe UI"/>
            </a:endParaRPr>
          </a:p>
          <a:p>
            <a:r>
              <a:rPr lang="en-US" sz="1200">
                <a:solidFill>
                  <a:schemeClr val="accent1">
                    <a:lumMod val="75000"/>
                  </a:schemeClr>
                </a:solidFill>
                <a:latin typeface="Calibri"/>
                <a:cs typeface="Segoe UI"/>
              </a:rPr>
              <a:t>3. </a:t>
            </a:r>
            <a:r>
              <a:rPr lang="en-GB" sz="1200">
                <a:solidFill>
                  <a:schemeClr val="accent1">
                    <a:lumMod val="75000"/>
                  </a:schemeClr>
                </a:solidFill>
                <a:latin typeface="Calibri"/>
                <a:cs typeface="Segoe UI"/>
                <a:hlinkClick r:id="rId4">
                  <a:extLst>
                    <a:ext uri="{A12FA001-AC4F-418D-AE19-62706E023703}">
                      <ahyp:hlinkClr xmlns:ahyp="http://schemas.microsoft.com/office/drawing/2018/hyperlinkcolor" val="tx"/>
                    </a:ext>
                  </a:extLst>
                </a:hlinkClick>
              </a:rPr>
              <a:t>Recommendations | Chronic kidney disease: assessment and management | Guidance | NICE</a:t>
            </a:r>
            <a:endParaRPr lang="en-US" sz="1200">
              <a:solidFill>
                <a:schemeClr val="accent1">
                  <a:lumMod val="75000"/>
                </a:schemeClr>
              </a:solidFill>
              <a:latin typeface="Visby Round CF"/>
              <a:cs typeface="Segoe UI"/>
              <a:hlinkClick r:id="rId4">
                <a:extLst>
                  <a:ext uri="{A12FA001-AC4F-418D-AE19-62706E023703}">
                    <ahyp:hlinkClr xmlns:ahyp="http://schemas.microsoft.com/office/drawing/2018/hyperlinkcolor" val="tx"/>
                  </a:ext>
                </a:extLst>
              </a:hlinkClick>
            </a:endParaRPr>
          </a:p>
        </p:txBody>
      </p:sp>
      <p:pic>
        <p:nvPicPr>
          <p:cNvPr id="5" name="Picture 4" descr="A close up of black text&#10;&#10;Description automatically generated">
            <a:extLst>
              <a:ext uri="{FF2B5EF4-FFF2-40B4-BE49-F238E27FC236}">
                <a16:creationId xmlns:a16="http://schemas.microsoft.com/office/drawing/2014/main" id="{61A0899D-4534-465C-80FB-F2DD23392E07}"/>
              </a:ext>
            </a:extLst>
          </p:cNvPr>
          <p:cNvPicPr>
            <a:picLocks noChangeAspect="1"/>
          </p:cNvPicPr>
          <p:nvPr/>
        </p:nvPicPr>
        <p:blipFill>
          <a:blip r:embed="rId5"/>
          <a:stretch>
            <a:fillRect/>
          </a:stretch>
        </p:blipFill>
        <p:spPr>
          <a:xfrm>
            <a:off x="7795832" y="6126076"/>
            <a:ext cx="4396168" cy="599477"/>
          </a:xfrm>
          <a:prstGeom prst="rect">
            <a:avLst/>
          </a:prstGeom>
        </p:spPr>
      </p:pic>
    </p:spTree>
    <p:extLst>
      <p:ext uri="{BB962C8B-B14F-4D97-AF65-F5344CB8AC3E}">
        <p14:creationId xmlns:p14="http://schemas.microsoft.com/office/powerpoint/2010/main" val="260637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C40D37-172C-4044-80E7-BE9D6EC35B51}"/>
              </a:ext>
            </a:extLst>
          </p:cNvPr>
          <p:cNvSpPr txBox="1">
            <a:spLocks/>
          </p:cNvSpPr>
          <p:nvPr/>
        </p:nvSpPr>
        <p:spPr>
          <a:xfrm>
            <a:off x="838199" y="1032317"/>
            <a:ext cx="10515600" cy="8016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4-variable KFRE</a:t>
            </a:r>
          </a:p>
        </p:txBody>
      </p:sp>
      <p:pic>
        <p:nvPicPr>
          <p:cNvPr id="5" name="Picture 4" descr="A screenshot of a medical information&#10;&#10;Description automatically generated">
            <a:extLst>
              <a:ext uri="{FF2B5EF4-FFF2-40B4-BE49-F238E27FC236}">
                <a16:creationId xmlns:a16="http://schemas.microsoft.com/office/drawing/2014/main" id="{083BE198-87B9-4E3C-A868-C86D2B25EAA0}"/>
              </a:ext>
            </a:extLst>
          </p:cNvPr>
          <p:cNvPicPr>
            <a:picLocks noChangeAspect="1"/>
          </p:cNvPicPr>
          <p:nvPr/>
        </p:nvPicPr>
        <p:blipFill>
          <a:blip r:embed="rId2"/>
          <a:stretch>
            <a:fillRect/>
          </a:stretch>
        </p:blipFill>
        <p:spPr>
          <a:xfrm>
            <a:off x="705160" y="2097083"/>
            <a:ext cx="5281083" cy="3595631"/>
          </a:xfrm>
          <a:prstGeom prst="rect">
            <a:avLst/>
          </a:prstGeom>
        </p:spPr>
      </p:pic>
      <p:pic>
        <p:nvPicPr>
          <p:cNvPr id="6" name="Picture 5" descr="A diagram of a diagram of a person's kidney&#10;&#10;Description automatically generated">
            <a:extLst>
              <a:ext uri="{FF2B5EF4-FFF2-40B4-BE49-F238E27FC236}">
                <a16:creationId xmlns:a16="http://schemas.microsoft.com/office/drawing/2014/main" id="{B413DD87-1CE8-4966-8EFA-76C55579C5D4}"/>
              </a:ext>
            </a:extLst>
          </p:cNvPr>
          <p:cNvPicPr>
            <a:picLocks noChangeAspect="1"/>
          </p:cNvPicPr>
          <p:nvPr/>
        </p:nvPicPr>
        <p:blipFill>
          <a:blip r:embed="rId3"/>
          <a:stretch>
            <a:fillRect/>
          </a:stretch>
        </p:blipFill>
        <p:spPr>
          <a:xfrm>
            <a:off x="6134960" y="2097082"/>
            <a:ext cx="5351880" cy="3595632"/>
          </a:xfrm>
          <a:prstGeom prst="rect">
            <a:avLst/>
          </a:prstGeom>
        </p:spPr>
      </p:pic>
    </p:spTree>
    <p:extLst>
      <p:ext uri="{BB962C8B-B14F-4D97-AF65-F5344CB8AC3E}">
        <p14:creationId xmlns:p14="http://schemas.microsoft.com/office/powerpoint/2010/main" val="25044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6371-A3CB-C0DC-5859-F838C364BD16}"/>
              </a:ext>
            </a:extLst>
          </p:cNvPr>
          <p:cNvSpPr>
            <a:spLocks noGrp="1"/>
          </p:cNvSpPr>
          <p:nvPr>
            <p:ph type="title"/>
          </p:nvPr>
        </p:nvSpPr>
        <p:spPr>
          <a:xfrm>
            <a:off x="177188" y="2063129"/>
            <a:ext cx="4768468" cy="897372"/>
          </a:xfrm>
        </p:spPr>
        <p:txBody>
          <a:bodyPr>
            <a:normAutofit fontScale="90000"/>
          </a:bodyPr>
          <a:lstStyle/>
          <a:p>
            <a:r>
              <a:rPr lang="en-GB">
                <a:ea typeface="Calibri Light"/>
                <a:cs typeface="Calibri Light"/>
              </a:rPr>
              <a:t>A tiered approach to CKD management</a:t>
            </a:r>
            <a:endParaRPr lang="en-GB"/>
          </a:p>
        </p:txBody>
      </p:sp>
      <p:pic>
        <p:nvPicPr>
          <p:cNvPr id="4" name="Content Placeholder 3" descr="A diagram of a health care system with Mediterranean Sea in the background&#10;&#10;AI-generated content may be incorrect.">
            <a:extLst>
              <a:ext uri="{FF2B5EF4-FFF2-40B4-BE49-F238E27FC236}">
                <a16:creationId xmlns:a16="http://schemas.microsoft.com/office/drawing/2014/main" id="{07E1BB52-E77B-ACD3-F77A-5486E1AAED8A}"/>
              </a:ext>
            </a:extLst>
          </p:cNvPr>
          <p:cNvPicPr>
            <a:picLocks noGrp="1" noChangeAspect="1"/>
          </p:cNvPicPr>
          <p:nvPr>
            <p:ph idx="1"/>
          </p:nvPr>
        </p:nvPicPr>
        <p:blipFill>
          <a:blip r:embed="rId2"/>
          <a:stretch>
            <a:fillRect/>
          </a:stretch>
        </p:blipFill>
        <p:spPr>
          <a:xfrm>
            <a:off x="5458337" y="1187519"/>
            <a:ext cx="5608627" cy="5127155"/>
          </a:xfrm>
          <a:prstGeom prst="rect">
            <a:avLst/>
          </a:prstGeom>
        </p:spPr>
      </p:pic>
      <p:sp>
        <p:nvSpPr>
          <p:cNvPr id="6" name="TextBox 5">
            <a:extLst>
              <a:ext uri="{FF2B5EF4-FFF2-40B4-BE49-F238E27FC236}">
                <a16:creationId xmlns:a16="http://schemas.microsoft.com/office/drawing/2014/main" id="{91F12579-8705-8C2D-20EE-54C4DA84A401}"/>
              </a:ext>
            </a:extLst>
          </p:cNvPr>
          <p:cNvSpPr txBox="1"/>
          <p:nvPr/>
        </p:nvSpPr>
        <p:spPr>
          <a:xfrm>
            <a:off x="550843" y="3484084"/>
            <a:ext cx="242371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tx2"/>
                </a:solidFill>
                <a:latin typeface="Arial"/>
              </a:rPr>
              <a:t>Taken from Dasgupta</a:t>
            </a:r>
            <a:r>
              <a:rPr lang="en-GB" sz="1200" kern="1200">
                <a:solidFill>
                  <a:schemeClr val="tx2"/>
                </a:solidFill>
                <a:latin typeface="Arial"/>
                <a:ea typeface="+mn-ea"/>
                <a:cs typeface="+mn-cs"/>
              </a:rPr>
              <a:t> I, et al. </a:t>
            </a:r>
            <a:r>
              <a:rPr lang="en-GB" sz="1200" i="1" kern="1200" err="1">
                <a:solidFill>
                  <a:schemeClr val="tx2"/>
                </a:solidFill>
                <a:latin typeface="Arial"/>
                <a:ea typeface="+mn-ea"/>
                <a:cs typeface="+mn-cs"/>
              </a:rPr>
              <a:t>Diabet</a:t>
            </a:r>
            <a:r>
              <a:rPr lang="en-GB" sz="1200" i="1" kern="1200">
                <a:solidFill>
                  <a:schemeClr val="tx2"/>
                </a:solidFill>
                <a:latin typeface="Arial"/>
                <a:ea typeface="+mn-ea"/>
                <a:cs typeface="+mn-cs"/>
              </a:rPr>
              <a:t> Med. </a:t>
            </a:r>
            <a:r>
              <a:rPr lang="en-GB" sz="1200" kern="1200">
                <a:solidFill>
                  <a:schemeClr val="tx2"/>
                </a:solidFill>
                <a:latin typeface="Arial"/>
                <a:ea typeface="+mn-ea"/>
                <a:cs typeface="+mn-cs"/>
              </a:rPr>
              <a:t>2024:e15450. </a:t>
            </a:r>
            <a:endParaRPr lang="en-GB" sz="1200" kern="1200">
              <a:solidFill>
                <a:schemeClr val="tx2"/>
              </a:solidFill>
              <a:latin typeface="Arial"/>
              <a:cs typeface="Arial"/>
            </a:endParaRPr>
          </a:p>
          <a:p>
            <a:pPr algn="ctr"/>
            <a:endParaRPr lang="en-GB"/>
          </a:p>
        </p:txBody>
      </p:sp>
    </p:spTree>
    <p:extLst>
      <p:ext uri="{BB962C8B-B14F-4D97-AF65-F5344CB8AC3E}">
        <p14:creationId xmlns:p14="http://schemas.microsoft.com/office/powerpoint/2010/main" val="339244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0818B9-988E-8D63-85A6-56A15C7E57F4}"/>
              </a:ext>
            </a:extLst>
          </p:cNvPr>
          <p:cNvSpPr>
            <a:spLocks noGrp="1"/>
          </p:cNvSpPr>
          <p:nvPr>
            <p:ph idx="1"/>
          </p:nvPr>
        </p:nvSpPr>
        <p:spPr/>
        <p:txBody>
          <a:bodyPr vert="horz" lIns="91440" tIns="45720" rIns="91440" bIns="45720" rtlCol="0" anchor="t">
            <a:normAutofit/>
          </a:bodyPr>
          <a:lstStyle/>
          <a:p>
            <a:r>
              <a:rPr lang="en-US" dirty="0">
                <a:ea typeface="Calibri"/>
                <a:cs typeface="Calibri"/>
              </a:rPr>
              <a:t>'</a:t>
            </a:r>
            <a:r>
              <a:rPr lang="en-US" dirty="0">
                <a:solidFill>
                  <a:srgbClr val="595959"/>
                </a:solidFill>
                <a:latin typeface="Calibri"/>
                <a:ea typeface="Calibri"/>
                <a:cs typeface="Calibri"/>
              </a:rPr>
              <a:t>the process of receiving or giving systematic instruction'</a:t>
            </a:r>
          </a:p>
          <a:p>
            <a:r>
              <a:rPr lang="en-US" dirty="0">
                <a:solidFill>
                  <a:srgbClr val="595959"/>
                </a:solidFill>
                <a:latin typeface="Calibri"/>
                <a:ea typeface="Calibri"/>
                <a:cs typeface="Calibri"/>
              </a:rPr>
              <a:t>Education enhances knowledge</a:t>
            </a:r>
          </a:p>
          <a:p>
            <a:r>
              <a:rPr lang="en-US" dirty="0">
                <a:solidFill>
                  <a:srgbClr val="595959"/>
                </a:solidFill>
                <a:latin typeface="Calibri"/>
                <a:ea typeface="Calibri"/>
                <a:cs typeface="Calibri"/>
              </a:rPr>
              <a:t>Knowledge alone does not result in action</a:t>
            </a:r>
          </a:p>
          <a:p>
            <a:r>
              <a:rPr lang="en-US" dirty="0">
                <a:solidFill>
                  <a:srgbClr val="595959"/>
                </a:solidFill>
                <a:latin typeface="Calibri"/>
                <a:ea typeface="Calibri"/>
                <a:cs typeface="Calibri"/>
              </a:rPr>
              <a:t>Action is required to affect </a:t>
            </a:r>
            <a:r>
              <a:rPr lang="en-US" dirty="0" err="1">
                <a:solidFill>
                  <a:srgbClr val="595959"/>
                </a:solidFill>
                <a:latin typeface="Calibri"/>
                <a:ea typeface="Calibri"/>
                <a:cs typeface="Calibri"/>
              </a:rPr>
              <a:t>behaviour</a:t>
            </a:r>
            <a:endParaRPr lang="en-US" dirty="0">
              <a:solidFill>
                <a:srgbClr val="595959"/>
              </a:solidFill>
              <a:latin typeface="Calibri"/>
              <a:ea typeface="Calibri"/>
              <a:cs typeface="Calibri"/>
            </a:endParaRPr>
          </a:p>
        </p:txBody>
      </p:sp>
      <p:sp>
        <p:nvSpPr>
          <p:cNvPr id="7" name="Title 1">
            <a:extLst>
              <a:ext uri="{FF2B5EF4-FFF2-40B4-BE49-F238E27FC236}">
                <a16:creationId xmlns:a16="http://schemas.microsoft.com/office/drawing/2014/main" id="{004031EF-70CE-CA8B-3A94-656DCCAA1F03}"/>
              </a:ext>
            </a:extLst>
          </p:cNvPr>
          <p:cNvSpPr txBox="1">
            <a:spLocks/>
          </p:cNvSpPr>
          <p:nvPr/>
        </p:nvSpPr>
        <p:spPr bwMode="auto">
          <a:xfrm>
            <a:off x="838200" y="824034"/>
            <a:ext cx="10836664"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0">
                <a:solidFill>
                  <a:schemeClr val="tx2"/>
                </a:solidFill>
                <a:latin typeface="+mj-lt"/>
                <a:ea typeface="+mj-ea"/>
                <a:cs typeface="+mj-cs"/>
              </a:defRPr>
            </a:lvl1pPr>
            <a:lvl2pPr algn="l" rtl="0" fontAlgn="base">
              <a:spcBef>
                <a:spcPct val="0"/>
              </a:spcBef>
              <a:spcAft>
                <a:spcPct val="0"/>
              </a:spcAft>
              <a:defRPr sz="4800">
                <a:solidFill>
                  <a:schemeClr val="bg1"/>
                </a:solidFill>
                <a:latin typeface="Trebuchet MS" pitchFamily="34" charset="0"/>
              </a:defRPr>
            </a:lvl2pPr>
            <a:lvl3pPr algn="l" rtl="0" fontAlgn="base">
              <a:spcBef>
                <a:spcPct val="0"/>
              </a:spcBef>
              <a:spcAft>
                <a:spcPct val="0"/>
              </a:spcAft>
              <a:defRPr sz="4800">
                <a:solidFill>
                  <a:schemeClr val="bg1"/>
                </a:solidFill>
                <a:latin typeface="Trebuchet MS" pitchFamily="34" charset="0"/>
              </a:defRPr>
            </a:lvl3pPr>
            <a:lvl4pPr algn="l" rtl="0" fontAlgn="base">
              <a:spcBef>
                <a:spcPct val="0"/>
              </a:spcBef>
              <a:spcAft>
                <a:spcPct val="0"/>
              </a:spcAft>
              <a:defRPr sz="4800">
                <a:solidFill>
                  <a:schemeClr val="bg1"/>
                </a:solidFill>
                <a:latin typeface="Trebuchet MS" pitchFamily="34" charset="0"/>
              </a:defRPr>
            </a:lvl4pPr>
            <a:lvl5pPr algn="l" rtl="0" fontAlgn="base">
              <a:spcBef>
                <a:spcPct val="0"/>
              </a:spcBef>
              <a:spcAft>
                <a:spcPct val="0"/>
              </a:spcAft>
              <a:defRPr sz="4800">
                <a:solidFill>
                  <a:schemeClr val="bg1"/>
                </a:solidFill>
                <a:latin typeface="Trebuchet MS" pitchFamily="34" charset="0"/>
              </a:defRPr>
            </a:lvl5pPr>
            <a:lvl6pPr marL="609585" algn="l" rtl="0" fontAlgn="base">
              <a:spcBef>
                <a:spcPct val="0"/>
              </a:spcBef>
              <a:spcAft>
                <a:spcPct val="0"/>
              </a:spcAft>
              <a:defRPr sz="4800">
                <a:solidFill>
                  <a:schemeClr val="bg1"/>
                </a:solidFill>
                <a:latin typeface="Trebuchet MS" pitchFamily="34" charset="0"/>
              </a:defRPr>
            </a:lvl6pPr>
            <a:lvl7pPr marL="1219170" algn="l" rtl="0" fontAlgn="base">
              <a:spcBef>
                <a:spcPct val="0"/>
              </a:spcBef>
              <a:spcAft>
                <a:spcPct val="0"/>
              </a:spcAft>
              <a:defRPr sz="4800">
                <a:solidFill>
                  <a:schemeClr val="bg1"/>
                </a:solidFill>
                <a:latin typeface="Trebuchet MS" pitchFamily="34" charset="0"/>
              </a:defRPr>
            </a:lvl7pPr>
            <a:lvl8pPr marL="1828754" algn="l" rtl="0" fontAlgn="base">
              <a:spcBef>
                <a:spcPct val="0"/>
              </a:spcBef>
              <a:spcAft>
                <a:spcPct val="0"/>
              </a:spcAft>
              <a:defRPr sz="4800">
                <a:solidFill>
                  <a:schemeClr val="bg1"/>
                </a:solidFill>
                <a:latin typeface="Trebuchet MS" pitchFamily="34" charset="0"/>
              </a:defRPr>
            </a:lvl8pPr>
            <a:lvl9pPr marL="2438339" algn="l" rtl="0" fontAlgn="base">
              <a:spcBef>
                <a:spcPct val="0"/>
              </a:spcBef>
              <a:spcAft>
                <a:spcPct val="0"/>
              </a:spcAft>
              <a:defRPr sz="4800">
                <a:solidFill>
                  <a:schemeClr val="bg1"/>
                </a:solidFill>
                <a:latin typeface="Trebuchet MS" pitchFamily="34" charset="0"/>
              </a:defRPr>
            </a:lvl9pPr>
          </a:lstStyle>
          <a:p>
            <a:pPr defTabSz="914400">
              <a:defRPr/>
            </a:pPr>
            <a:r>
              <a:rPr lang="en-GB" sz="4400" kern="0" dirty="0">
                <a:solidFill>
                  <a:srgbClr val="008CA8"/>
                </a:solidFill>
                <a:latin typeface="Arial"/>
                <a:cs typeface="Arial"/>
              </a:rPr>
              <a:t>'Patient Education' (vs Self Management)</a:t>
            </a:r>
            <a:endParaRPr lang="en-US" dirty="0"/>
          </a:p>
        </p:txBody>
      </p:sp>
      <p:sp>
        <p:nvSpPr>
          <p:cNvPr id="2" name="Rectangle 1">
            <a:extLst>
              <a:ext uri="{FF2B5EF4-FFF2-40B4-BE49-F238E27FC236}">
                <a16:creationId xmlns:a16="http://schemas.microsoft.com/office/drawing/2014/main" id="{96B3B883-F3B4-6603-90AF-F5E2C673D4CA}"/>
              </a:ext>
            </a:extLst>
          </p:cNvPr>
          <p:cNvSpPr/>
          <p:nvPr/>
        </p:nvSpPr>
        <p:spPr>
          <a:xfrm>
            <a:off x="679514" y="4230392"/>
            <a:ext cx="8942085"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b="1" dirty="0">
                <a:latin typeface="Arial" panose="020B0604020202020204" pitchFamily="34" charset="0"/>
                <a:ea typeface="Helvetica Neue" panose="02000503000000020004" pitchFamily="2" charset="0"/>
                <a:cs typeface="Arial" panose="020B0604020202020204" pitchFamily="34" charset="0"/>
              </a:rPr>
              <a:t>NHS Long Term Plan's </a:t>
            </a:r>
            <a:r>
              <a:rPr lang="en-GB" sz="2000" dirty="0">
                <a:latin typeface="Arial" panose="020B0604020202020204" pitchFamily="34" charset="0"/>
                <a:ea typeface="Helvetica Neue" panose="02000503000000020004" pitchFamily="2" charset="0"/>
                <a:cs typeface="Arial" panose="020B0604020202020204" pitchFamily="34" charset="0"/>
              </a:rPr>
              <a:t>commitment to </a:t>
            </a:r>
            <a:r>
              <a:rPr lang="en-GB" sz="2000" dirty="0">
                <a:solidFill>
                  <a:schemeClr val="accent4"/>
                </a:solidFill>
                <a:latin typeface="Arial" panose="020B0604020202020204" pitchFamily="34" charset="0"/>
                <a:ea typeface="Helvetica Neue" panose="02000503000000020004" pitchFamily="2" charset="0"/>
                <a:cs typeface="Arial" panose="020B0604020202020204" pitchFamily="34" charset="0"/>
              </a:rPr>
              <a:t>p</a:t>
            </a:r>
            <a:r>
              <a:rPr lang="en-GB" sz="2000" i="0" u="none" strike="noStrike" dirty="0">
                <a:solidFill>
                  <a:schemeClr val="accent4"/>
                </a:solidFill>
                <a:latin typeface="Arial" panose="020B0604020202020204" pitchFamily="34" charset="0"/>
                <a:ea typeface="Helvetica Neue" panose="02000503000000020004" pitchFamily="2" charset="0"/>
                <a:cs typeface="Arial" panose="020B0604020202020204" pitchFamily="34" charset="0"/>
              </a:rPr>
              <a:t>ersonalised care </a:t>
            </a:r>
            <a:r>
              <a:rPr lang="en-GB" sz="1200" dirty="0">
                <a:solidFill>
                  <a:schemeClr val="tx2"/>
                </a:solidFill>
                <a:latin typeface="Arial" panose="020B0604020202020204" pitchFamily="34" charset="0"/>
                <a:ea typeface="Helvetica Neue" panose="02000503000000020004" pitchFamily="2" charset="0"/>
                <a:cs typeface="Arial" panose="020B0604020202020204" pitchFamily="34" charset="0"/>
              </a:rPr>
              <a:t>[2,3]</a:t>
            </a:r>
          </a:p>
        </p:txBody>
      </p:sp>
      <p:pic>
        <p:nvPicPr>
          <p:cNvPr id="4" name="Picture 3">
            <a:extLst>
              <a:ext uri="{FF2B5EF4-FFF2-40B4-BE49-F238E27FC236}">
                <a16:creationId xmlns:a16="http://schemas.microsoft.com/office/drawing/2014/main" id="{86C5B6C2-090B-FF8F-3B22-E49265784677}"/>
              </a:ext>
            </a:extLst>
          </p:cNvPr>
          <p:cNvPicPr>
            <a:picLocks noChangeAspect="1"/>
          </p:cNvPicPr>
          <p:nvPr/>
        </p:nvPicPr>
        <p:blipFill>
          <a:blip r:embed="rId2"/>
          <a:stretch>
            <a:fillRect/>
          </a:stretch>
        </p:blipFill>
        <p:spPr>
          <a:xfrm>
            <a:off x="679514" y="4707955"/>
            <a:ext cx="1310786" cy="1858050"/>
          </a:xfrm>
          <a:prstGeom prst="rect">
            <a:avLst/>
          </a:prstGeom>
        </p:spPr>
      </p:pic>
      <p:pic>
        <p:nvPicPr>
          <p:cNvPr id="5" name="Picture 4">
            <a:extLst>
              <a:ext uri="{FF2B5EF4-FFF2-40B4-BE49-F238E27FC236}">
                <a16:creationId xmlns:a16="http://schemas.microsoft.com/office/drawing/2014/main" id="{5A22AD1D-D0FA-7C8F-EB2D-8059EE512AA4}"/>
              </a:ext>
            </a:extLst>
          </p:cNvPr>
          <p:cNvPicPr>
            <a:picLocks noChangeAspect="1"/>
          </p:cNvPicPr>
          <p:nvPr/>
        </p:nvPicPr>
        <p:blipFill>
          <a:blip r:embed="rId3"/>
          <a:stretch>
            <a:fillRect/>
          </a:stretch>
        </p:blipFill>
        <p:spPr>
          <a:xfrm>
            <a:off x="2291479" y="4707955"/>
            <a:ext cx="8069142" cy="964914"/>
          </a:xfrm>
          <a:prstGeom prst="rect">
            <a:avLst/>
          </a:prstGeom>
        </p:spPr>
      </p:pic>
      <p:pic>
        <p:nvPicPr>
          <p:cNvPr id="6" name="Picture 5">
            <a:extLst>
              <a:ext uri="{FF2B5EF4-FFF2-40B4-BE49-F238E27FC236}">
                <a16:creationId xmlns:a16="http://schemas.microsoft.com/office/drawing/2014/main" id="{FE92ECC7-431A-FB4A-405F-4A58D39FA2D2}"/>
              </a:ext>
            </a:extLst>
          </p:cNvPr>
          <p:cNvPicPr>
            <a:picLocks noChangeAspect="1"/>
          </p:cNvPicPr>
          <p:nvPr/>
        </p:nvPicPr>
        <p:blipFill>
          <a:blip r:embed="rId4"/>
          <a:stretch>
            <a:fillRect/>
          </a:stretch>
        </p:blipFill>
        <p:spPr>
          <a:xfrm>
            <a:off x="2291479" y="5601090"/>
            <a:ext cx="7901382" cy="964915"/>
          </a:xfrm>
          <a:prstGeom prst="rect">
            <a:avLst/>
          </a:prstGeom>
        </p:spPr>
      </p:pic>
      <p:sp>
        <p:nvSpPr>
          <p:cNvPr id="8" name="Rounded Rectangle 4">
            <a:extLst>
              <a:ext uri="{FF2B5EF4-FFF2-40B4-BE49-F238E27FC236}">
                <a16:creationId xmlns:a16="http://schemas.microsoft.com/office/drawing/2014/main" id="{64667EE3-408E-5ACF-F27C-39FBCDC7B4C9}"/>
              </a:ext>
            </a:extLst>
          </p:cNvPr>
          <p:cNvSpPr/>
          <p:nvPr/>
        </p:nvSpPr>
        <p:spPr>
          <a:xfrm>
            <a:off x="298204" y="4179011"/>
            <a:ext cx="11487948" cy="2519241"/>
          </a:xfrm>
          <a:prstGeom prst="round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GB"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3891663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A420BEFB-6B36-AE43-8D74-7672D93D23D4}"/>
              </a:ext>
            </a:extLst>
          </p:cNvPr>
          <p:cNvSpPr txBox="1">
            <a:spLocks/>
          </p:cNvSpPr>
          <p:nvPr/>
        </p:nvSpPr>
        <p:spPr bwMode="auto">
          <a:xfrm>
            <a:off x="365723" y="1107420"/>
            <a:ext cx="10836664"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0">
                <a:solidFill>
                  <a:schemeClr val="tx2"/>
                </a:solidFill>
                <a:latin typeface="+mj-lt"/>
                <a:ea typeface="+mj-ea"/>
                <a:cs typeface="+mj-cs"/>
              </a:defRPr>
            </a:lvl1pPr>
            <a:lvl2pPr algn="l" rtl="0" fontAlgn="base">
              <a:spcBef>
                <a:spcPct val="0"/>
              </a:spcBef>
              <a:spcAft>
                <a:spcPct val="0"/>
              </a:spcAft>
              <a:defRPr sz="4800">
                <a:solidFill>
                  <a:schemeClr val="bg1"/>
                </a:solidFill>
                <a:latin typeface="Trebuchet MS" pitchFamily="34" charset="0"/>
              </a:defRPr>
            </a:lvl2pPr>
            <a:lvl3pPr algn="l" rtl="0" fontAlgn="base">
              <a:spcBef>
                <a:spcPct val="0"/>
              </a:spcBef>
              <a:spcAft>
                <a:spcPct val="0"/>
              </a:spcAft>
              <a:defRPr sz="4800">
                <a:solidFill>
                  <a:schemeClr val="bg1"/>
                </a:solidFill>
                <a:latin typeface="Trebuchet MS" pitchFamily="34" charset="0"/>
              </a:defRPr>
            </a:lvl3pPr>
            <a:lvl4pPr algn="l" rtl="0" fontAlgn="base">
              <a:spcBef>
                <a:spcPct val="0"/>
              </a:spcBef>
              <a:spcAft>
                <a:spcPct val="0"/>
              </a:spcAft>
              <a:defRPr sz="4800">
                <a:solidFill>
                  <a:schemeClr val="bg1"/>
                </a:solidFill>
                <a:latin typeface="Trebuchet MS" pitchFamily="34" charset="0"/>
              </a:defRPr>
            </a:lvl4pPr>
            <a:lvl5pPr algn="l" rtl="0" fontAlgn="base">
              <a:spcBef>
                <a:spcPct val="0"/>
              </a:spcBef>
              <a:spcAft>
                <a:spcPct val="0"/>
              </a:spcAft>
              <a:defRPr sz="4800">
                <a:solidFill>
                  <a:schemeClr val="bg1"/>
                </a:solidFill>
                <a:latin typeface="Trebuchet MS" pitchFamily="34" charset="0"/>
              </a:defRPr>
            </a:lvl5pPr>
            <a:lvl6pPr marL="609585" algn="l" rtl="0" fontAlgn="base">
              <a:spcBef>
                <a:spcPct val="0"/>
              </a:spcBef>
              <a:spcAft>
                <a:spcPct val="0"/>
              </a:spcAft>
              <a:defRPr sz="4800">
                <a:solidFill>
                  <a:schemeClr val="bg1"/>
                </a:solidFill>
                <a:latin typeface="Trebuchet MS" pitchFamily="34" charset="0"/>
              </a:defRPr>
            </a:lvl6pPr>
            <a:lvl7pPr marL="1219170" algn="l" rtl="0" fontAlgn="base">
              <a:spcBef>
                <a:spcPct val="0"/>
              </a:spcBef>
              <a:spcAft>
                <a:spcPct val="0"/>
              </a:spcAft>
              <a:defRPr sz="4800">
                <a:solidFill>
                  <a:schemeClr val="bg1"/>
                </a:solidFill>
                <a:latin typeface="Trebuchet MS" pitchFamily="34" charset="0"/>
              </a:defRPr>
            </a:lvl7pPr>
            <a:lvl8pPr marL="1828754" algn="l" rtl="0" fontAlgn="base">
              <a:spcBef>
                <a:spcPct val="0"/>
              </a:spcBef>
              <a:spcAft>
                <a:spcPct val="0"/>
              </a:spcAft>
              <a:defRPr sz="4800">
                <a:solidFill>
                  <a:schemeClr val="bg1"/>
                </a:solidFill>
                <a:latin typeface="Trebuchet MS" pitchFamily="34" charset="0"/>
              </a:defRPr>
            </a:lvl8pPr>
            <a:lvl9pPr marL="2438339" algn="l" rtl="0" fontAlgn="base">
              <a:spcBef>
                <a:spcPct val="0"/>
              </a:spcBef>
              <a:spcAft>
                <a:spcPct val="0"/>
              </a:spcAft>
              <a:defRPr sz="4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4400" kern="0">
                <a:solidFill>
                  <a:srgbClr val="008CA8"/>
                </a:solidFill>
                <a:latin typeface="Arial"/>
                <a:ea typeface="Helvetica Neue" panose="02000503000000020004" pitchFamily="2" charset="0"/>
                <a:cs typeface="Arial"/>
              </a:rPr>
              <a:t>'Self-management'</a:t>
            </a:r>
            <a:endParaRPr kumimoji="0" lang="en-GB" sz="4400" b="0" i="0" u="none" strike="noStrike" kern="0" cap="none" spc="0" normalizeH="0" baseline="0" noProof="0">
              <a:ln>
                <a:noFill/>
              </a:ln>
              <a:solidFill>
                <a:srgbClr val="008CA8"/>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33" name="TextBox 32">
            <a:extLst>
              <a:ext uri="{FF2B5EF4-FFF2-40B4-BE49-F238E27FC236}">
                <a16:creationId xmlns:a16="http://schemas.microsoft.com/office/drawing/2014/main" id="{A45370F2-1DF0-7D72-6AEA-46F96C83D3D5}"/>
              </a:ext>
            </a:extLst>
          </p:cNvPr>
          <p:cNvSpPr txBox="1"/>
          <p:nvPr/>
        </p:nvSpPr>
        <p:spPr>
          <a:xfrm>
            <a:off x="346479" y="6618287"/>
            <a:ext cx="11826276" cy="246221"/>
          </a:xfrm>
          <a:prstGeom prst="rect">
            <a:avLst/>
          </a:prstGeom>
          <a:noFill/>
        </p:spPr>
        <p:txBody>
          <a:bodyPr wrap="square">
            <a:spAutoFit/>
          </a:bodyPr>
          <a:lstStyle/>
          <a:p>
            <a:r>
              <a:rPr lang="en-GB" sz="1000">
                <a:solidFill>
                  <a:schemeClr val="tx2"/>
                </a:solidFill>
                <a:latin typeface="Arial" panose="020B0604020202020204" pitchFamily="34" charset="0"/>
                <a:ea typeface="Helvetica Neue" panose="02000503000000020004" pitchFamily="2" charset="0"/>
                <a:cs typeface="Arial" panose="020B0604020202020204" pitchFamily="34" charset="0"/>
              </a:rPr>
              <a:t>[1] Wagner, 1998. Eff. Clin. </a:t>
            </a:r>
            <a:r>
              <a:rPr lang="en-GB" sz="1000" err="1">
                <a:solidFill>
                  <a:schemeClr val="tx2"/>
                </a:solidFill>
                <a:latin typeface="Arial" panose="020B0604020202020204" pitchFamily="34" charset="0"/>
                <a:ea typeface="Helvetica Neue" panose="02000503000000020004" pitchFamily="2" charset="0"/>
                <a:cs typeface="Arial" panose="020B0604020202020204" pitchFamily="34" charset="0"/>
              </a:rPr>
              <a:t>Pract</a:t>
            </a:r>
            <a:r>
              <a:rPr lang="en-GB" sz="1000">
                <a:solidFill>
                  <a:schemeClr val="tx2"/>
                </a:solidFill>
                <a:latin typeface="Arial" panose="020B0604020202020204" pitchFamily="34" charset="0"/>
                <a:ea typeface="Helvetica Neue" panose="02000503000000020004" pitchFamily="2" charset="0"/>
                <a:cs typeface="Arial" panose="020B0604020202020204" pitchFamily="34" charset="0"/>
              </a:rPr>
              <a:t>.     [2]</a:t>
            </a:r>
            <a:r>
              <a:rPr lang="en-GB" sz="1000">
                <a:solidFill>
                  <a:schemeClr val="tx2"/>
                </a:solidFill>
                <a:latin typeface="Arial" panose="020B0604020202020204" pitchFamily="34" charset="0"/>
                <a:cs typeface="Arial" panose="020B0604020202020204" pitchFamily="34" charset="0"/>
              </a:rPr>
              <a:t> Hibbard et al., 2007. Health Serv. </a:t>
            </a:r>
            <a:endParaRPr lang="en-GB" sz="100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2" name="TextBox 1">
            <a:extLst>
              <a:ext uri="{FF2B5EF4-FFF2-40B4-BE49-F238E27FC236}">
                <a16:creationId xmlns:a16="http://schemas.microsoft.com/office/drawing/2014/main" id="{BA218EAD-9442-AA79-4F0B-AA110FAA1EA9}"/>
              </a:ext>
            </a:extLst>
          </p:cNvPr>
          <p:cNvSpPr txBox="1"/>
          <p:nvPr/>
        </p:nvSpPr>
        <p:spPr>
          <a:xfrm>
            <a:off x="972695" y="2037972"/>
            <a:ext cx="10573845" cy="400110"/>
          </a:xfrm>
          <a:prstGeom prst="rect">
            <a:avLst/>
          </a:prstGeom>
          <a:noFill/>
        </p:spPr>
        <p:txBody>
          <a:bodyPr wrap="square">
            <a:spAutoFit/>
          </a:bodyPr>
          <a:lstStyle/>
          <a:p>
            <a:pPr>
              <a:spcAft>
                <a:spcPts val="600"/>
              </a:spcAft>
            </a:pPr>
            <a:r>
              <a:rPr lang="en-GB" sz="2000">
                <a:latin typeface="Arial" panose="020B0604020202020204" pitchFamily="34" charset="0"/>
                <a:ea typeface="Helvetica Neue" panose="02000503000000020004" pitchFamily="2" charset="0"/>
                <a:cs typeface="Arial" panose="020B0604020202020204" pitchFamily="34" charset="0"/>
              </a:rPr>
              <a:t>Essential component in chronic disease management </a:t>
            </a:r>
            <a:r>
              <a:rPr lang="en-GB" sz="1200">
                <a:solidFill>
                  <a:schemeClr val="tx2"/>
                </a:solidFill>
                <a:latin typeface="Arial" panose="020B0604020202020204" pitchFamily="34" charset="0"/>
                <a:ea typeface="Helvetica Neue" panose="02000503000000020004" pitchFamily="2" charset="0"/>
                <a:cs typeface="Arial" panose="020B0604020202020204" pitchFamily="34" charset="0"/>
              </a:rPr>
              <a:t>[1]</a:t>
            </a:r>
            <a:endParaRPr lang="en-GB" sz="1200" b="1">
              <a:latin typeface="Arial" panose="020B0604020202020204" pitchFamily="34" charset="0"/>
              <a:ea typeface="Helvetica Neue" panose="02000503000000020004" pitchFamily="2" charset="0"/>
              <a:cs typeface="Arial" panose="020B0604020202020204" pitchFamily="34" charset="0"/>
            </a:endParaRPr>
          </a:p>
        </p:txBody>
      </p:sp>
      <p:pic>
        <p:nvPicPr>
          <p:cNvPr id="3" name="Picture 2">
            <a:extLst>
              <a:ext uri="{FF2B5EF4-FFF2-40B4-BE49-F238E27FC236}">
                <a16:creationId xmlns:a16="http://schemas.microsoft.com/office/drawing/2014/main" id="{512A0DFE-A9A9-B7EE-871B-5D7759DBCE68}"/>
              </a:ext>
            </a:extLst>
          </p:cNvPr>
          <p:cNvPicPr>
            <a:picLocks noChangeAspect="1"/>
          </p:cNvPicPr>
          <p:nvPr/>
        </p:nvPicPr>
        <p:blipFill>
          <a:blip r:embed="rId3">
            <a:duotone>
              <a:schemeClr val="accent4">
                <a:shade val="45000"/>
                <a:satMod val="135000"/>
              </a:schemeClr>
              <a:prstClr val="white"/>
            </a:duotone>
            <a:alphaModFix amt="85000"/>
          </a:blip>
          <a:stretch>
            <a:fillRect/>
          </a:stretch>
        </p:blipFill>
        <p:spPr>
          <a:xfrm>
            <a:off x="384076" y="1979048"/>
            <a:ext cx="493080" cy="493080"/>
          </a:xfrm>
          <a:prstGeom prst="rect">
            <a:avLst/>
          </a:prstGeom>
        </p:spPr>
      </p:pic>
      <p:sp>
        <p:nvSpPr>
          <p:cNvPr id="5" name="Rounded Rectangle 17">
            <a:extLst>
              <a:ext uri="{FF2B5EF4-FFF2-40B4-BE49-F238E27FC236}">
                <a16:creationId xmlns:a16="http://schemas.microsoft.com/office/drawing/2014/main" id="{03C2B94E-CAB5-3019-7069-D027FE066D91}"/>
              </a:ext>
            </a:extLst>
          </p:cNvPr>
          <p:cNvSpPr/>
          <p:nvPr/>
        </p:nvSpPr>
        <p:spPr>
          <a:xfrm>
            <a:off x="8957805" y="3823340"/>
            <a:ext cx="2085870" cy="928018"/>
          </a:xfrm>
          <a:prstGeom prst="roundRect">
            <a:avLst/>
          </a:prstGeom>
          <a:solidFill>
            <a:srgbClr val="FFBC61">
              <a:alpha val="60000"/>
            </a:srgbClr>
          </a:solidFill>
          <a:ln w="25400" cap="flat" cmpd="sng" algn="ctr">
            <a:solidFill>
              <a:srgbClr val="595959"/>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000" b="0" i="0" u="none" strike="noStrike" kern="0" cap="none" spc="0" normalizeH="0" baseline="0" noProof="0">
                <a:ln>
                  <a:noFill/>
                </a:ln>
                <a:effectLst/>
                <a:uLnTx/>
                <a:uFillTx/>
                <a:latin typeface="Arial" panose="020B0604020202020204" pitchFamily="34" charset="0"/>
                <a:cs typeface="Arial" panose="020B0604020202020204" pitchFamily="34" charset="0"/>
              </a:rPr>
              <a:t>Self-management</a:t>
            </a:r>
          </a:p>
        </p:txBody>
      </p:sp>
      <p:sp>
        <p:nvSpPr>
          <p:cNvPr id="7" name="Rounded Rectangle 5">
            <a:extLst>
              <a:ext uri="{FF2B5EF4-FFF2-40B4-BE49-F238E27FC236}">
                <a16:creationId xmlns:a16="http://schemas.microsoft.com/office/drawing/2014/main" id="{ABBE6F5C-512E-DD77-3C57-DFF044CE6F96}"/>
              </a:ext>
            </a:extLst>
          </p:cNvPr>
          <p:cNvSpPr/>
          <p:nvPr/>
        </p:nvSpPr>
        <p:spPr>
          <a:xfrm>
            <a:off x="1205838" y="3494453"/>
            <a:ext cx="3076252" cy="463389"/>
          </a:xfrm>
          <a:prstGeom prst="roundRect">
            <a:avLst/>
          </a:prstGeom>
          <a:solidFill>
            <a:srgbClr val="FF6160">
              <a:alpha val="35000"/>
            </a:srgbClr>
          </a:solidFill>
          <a:ln w="25400" cap="flat" cmpd="sng" algn="ctr">
            <a:solidFill>
              <a:srgbClr val="595959"/>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000" b="0" i="0" u="none" strike="noStrike" kern="0" cap="none" spc="0" normalizeH="0" baseline="0" noProof="0">
                <a:ln>
                  <a:noFill/>
                </a:ln>
                <a:effectLst/>
                <a:uLnTx/>
                <a:uFillTx/>
                <a:latin typeface="Arial" panose="020B0604020202020204" pitchFamily="34" charset="0"/>
                <a:cs typeface="Arial" panose="020B0604020202020204" pitchFamily="34" charset="0"/>
              </a:rPr>
              <a:t>Knowledge</a:t>
            </a:r>
          </a:p>
        </p:txBody>
      </p:sp>
      <p:sp>
        <p:nvSpPr>
          <p:cNvPr id="8" name="Rounded Rectangle 6">
            <a:extLst>
              <a:ext uri="{FF2B5EF4-FFF2-40B4-BE49-F238E27FC236}">
                <a16:creationId xmlns:a16="http://schemas.microsoft.com/office/drawing/2014/main" id="{F35B8553-7525-9498-A77A-4E4F3F446D03}"/>
              </a:ext>
            </a:extLst>
          </p:cNvPr>
          <p:cNvSpPr/>
          <p:nvPr/>
        </p:nvSpPr>
        <p:spPr>
          <a:xfrm>
            <a:off x="1205838" y="4057830"/>
            <a:ext cx="3076252" cy="468000"/>
          </a:xfrm>
          <a:prstGeom prst="roundRect">
            <a:avLst/>
          </a:prstGeom>
          <a:solidFill>
            <a:srgbClr val="FF6160">
              <a:alpha val="35000"/>
            </a:srgbClr>
          </a:solidFill>
          <a:ln w="25400" cap="flat" cmpd="sng" algn="ctr">
            <a:solidFill>
              <a:srgbClr val="595959"/>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GB" sz="2000" kern="0">
                <a:latin typeface="Arial" panose="020B0604020202020204" pitchFamily="34" charset="0"/>
                <a:cs typeface="Arial" panose="020B0604020202020204" pitchFamily="34" charset="0"/>
              </a:rPr>
              <a:t>Skills</a:t>
            </a:r>
            <a:endParaRPr kumimoji="0" lang="en-GB" sz="20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 name="Rounded Rectangle 7">
            <a:extLst>
              <a:ext uri="{FF2B5EF4-FFF2-40B4-BE49-F238E27FC236}">
                <a16:creationId xmlns:a16="http://schemas.microsoft.com/office/drawing/2014/main" id="{792508D9-5527-2F2C-2B27-BEEAAD075E92}"/>
              </a:ext>
            </a:extLst>
          </p:cNvPr>
          <p:cNvSpPr/>
          <p:nvPr/>
        </p:nvSpPr>
        <p:spPr>
          <a:xfrm>
            <a:off x="1205838" y="4625818"/>
            <a:ext cx="3076252" cy="468000"/>
          </a:xfrm>
          <a:prstGeom prst="roundRect">
            <a:avLst/>
          </a:prstGeom>
          <a:solidFill>
            <a:srgbClr val="FF6160">
              <a:alpha val="35000"/>
            </a:srgbClr>
          </a:solidFill>
          <a:ln w="25400" cap="flat" cmpd="sng" algn="ctr">
            <a:solidFill>
              <a:srgbClr val="595959"/>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000" b="0" i="0" u="none" strike="noStrike" kern="0" cap="none" spc="0" normalizeH="0" baseline="0" noProof="0">
                <a:ln>
                  <a:noFill/>
                </a:ln>
                <a:effectLst/>
                <a:uLnTx/>
                <a:uFillTx/>
                <a:latin typeface="Arial" panose="020B0604020202020204" pitchFamily="34" charset="0"/>
                <a:cs typeface="Arial" panose="020B0604020202020204" pitchFamily="34" charset="0"/>
              </a:rPr>
              <a:t>Confidence</a:t>
            </a:r>
          </a:p>
        </p:txBody>
      </p:sp>
      <p:sp>
        <p:nvSpPr>
          <p:cNvPr id="10" name="Right Brace 9">
            <a:extLst>
              <a:ext uri="{FF2B5EF4-FFF2-40B4-BE49-F238E27FC236}">
                <a16:creationId xmlns:a16="http://schemas.microsoft.com/office/drawing/2014/main" id="{81D26F54-3D56-865F-4D04-E138E21323B9}"/>
              </a:ext>
            </a:extLst>
          </p:cNvPr>
          <p:cNvSpPr/>
          <p:nvPr/>
        </p:nvSpPr>
        <p:spPr>
          <a:xfrm>
            <a:off x="4457364" y="3502392"/>
            <a:ext cx="230400" cy="1599364"/>
          </a:xfrm>
          <a:prstGeom prst="rightBrace">
            <a:avLst/>
          </a:prstGeom>
          <a:ln w="19050">
            <a:solidFill>
              <a:srgbClr val="5959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11" name="Rounded Rectangle 11">
            <a:extLst>
              <a:ext uri="{FF2B5EF4-FFF2-40B4-BE49-F238E27FC236}">
                <a16:creationId xmlns:a16="http://schemas.microsoft.com/office/drawing/2014/main" id="{CA568711-7CEF-BBBC-88B2-6E8B1E907FB5}"/>
              </a:ext>
            </a:extLst>
          </p:cNvPr>
          <p:cNvSpPr/>
          <p:nvPr/>
        </p:nvSpPr>
        <p:spPr>
          <a:xfrm>
            <a:off x="5141218" y="3823340"/>
            <a:ext cx="2085870" cy="928018"/>
          </a:xfrm>
          <a:prstGeom prst="roundRect">
            <a:avLst/>
          </a:prstGeom>
          <a:solidFill>
            <a:srgbClr val="84C9D2">
              <a:alpha val="55000"/>
            </a:srgbClr>
          </a:solidFill>
          <a:ln w="25400" cap="flat" cmpd="sng" algn="ctr">
            <a:solidFill>
              <a:srgbClr val="595959"/>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a:ln>
                  <a:noFill/>
                </a:ln>
                <a:effectLst/>
                <a:uLnTx/>
                <a:uFillTx/>
                <a:latin typeface="Arial" panose="020B0604020202020204" pitchFamily="34" charset="0"/>
                <a:cs typeface="Arial" panose="020B0604020202020204" pitchFamily="34" charset="0"/>
              </a:rPr>
              <a:t>Patient activation</a:t>
            </a:r>
          </a:p>
        </p:txBody>
      </p:sp>
      <p:cxnSp>
        <p:nvCxnSpPr>
          <p:cNvPr id="12" name="Straight Arrow Connector 11">
            <a:extLst>
              <a:ext uri="{FF2B5EF4-FFF2-40B4-BE49-F238E27FC236}">
                <a16:creationId xmlns:a16="http://schemas.microsoft.com/office/drawing/2014/main" id="{66AE549C-90EC-2481-62F7-265203E64BFC}"/>
              </a:ext>
            </a:extLst>
          </p:cNvPr>
          <p:cNvCxnSpPr>
            <a:cxnSpLocks/>
          </p:cNvCxnSpPr>
          <p:nvPr/>
        </p:nvCxnSpPr>
        <p:spPr>
          <a:xfrm>
            <a:off x="7460586" y="4294134"/>
            <a:ext cx="1263721" cy="0"/>
          </a:xfrm>
          <a:prstGeom prst="straightConnector1">
            <a:avLst/>
          </a:prstGeom>
          <a:ln w="57150">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38429395-65BF-B186-F136-3FBEFB133A20}"/>
              </a:ext>
            </a:extLst>
          </p:cNvPr>
          <p:cNvSpPr/>
          <p:nvPr/>
        </p:nvSpPr>
        <p:spPr>
          <a:xfrm rot="10800000">
            <a:off x="818145" y="3502439"/>
            <a:ext cx="231823" cy="1583390"/>
          </a:xfrm>
          <a:prstGeom prst="rightBrace">
            <a:avLst/>
          </a:prstGeom>
          <a:ln w="19050">
            <a:solidFill>
              <a:srgbClr val="5959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5996408-2C18-95E0-E117-875E54AE3BBC}"/>
              </a:ext>
            </a:extLst>
          </p:cNvPr>
          <p:cNvSpPr/>
          <p:nvPr/>
        </p:nvSpPr>
        <p:spPr>
          <a:xfrm>
            <a:off x="686060" y="2926999"/>
            <a:ext cx="11234194" cy="400110"/>
          </a:xfrm>
          <a:prstGeom prst="rect">
            <a:avLst/>
          </a:prstGeom>
        </p:spPr>
        <p:txBody>
          <a:bodyPr wrap="square">
            <a:spAutoFit/>
          </a:bodyPr>
          <a:lstStyle/>
          <a:p>
            <a:pPr>
              <a:buClr>
                <a:schemeClr val="bg1"/>
              </a:buClr>
            </a:pPr>
            <a:r>
              <a:rPr lang="en-GB" sz="2000">
                <a:latin typeface="Arial" panose="020B0604020202020204" pitchFamily="34" charset="0"/>
                <a:cs typeface="Arial" panose="020B0604020202020204" pitchFamily="34" charset="0"/>
              </a:rPr>
              <a:t>For health optimisation, appropriate disease and healthcare management are </a:t>
            </a:r>
            <a:r>
              <a:rPr lang="en-GB" sz="2000" b="1">
                <a:solidFill>
                  <a:schemeClr val="accent4"/>
                </a:solidFill>
                <a:latin typeface="Arial" panose="020B0604020202020204" pitchFamily="34" charset="0"/>
                <a:cs typeface="Arial" panose="020B0604020202020204" pitchFamily="34" charset="0"/>
              </a:rPr>
              <a:t>key behaviours </a:t>
            </a:r>
            <a:r>
              <a:rPr lang="en-GB" sz="1200">
                <a:solidFill>
                  <a:schemeClr val="tx2"/>
                </a:solidFill>
                <a:latin typeface="Arial" panose="020B0604020202020204" pitchFamily="34" charset="0"/>
                <a:cs typeface="Arial" panose="020B0604020202020204" pitchFamily="34" charset="0"/>
              </a:rPr>
              <a:t>[2]</a:t>
            </a:r>
          </a:p>
        </p:txBody>
      </p:sp>
      <p:sp>
        <p:nvSpPr>
          <p:cNvPr id="16" name="Rounded Rectangle 4">
            <a:extLst>
              <a:ext uri="{FF2B5EF4-FFF2-40B4-BE49-F238E27FC236}">
                <a16:creationId xmlns:a16="http://schemas.microsoft.com/office/drawing/2014/main" id="{EBAB712A-C1BF-542E-5212-6F33E692A331}"/>
              </a:ext>
            </a:extLst>
          </p:cNvPr>
          <p:cNvSpPr/>
          <p:nvPr/>
        </p:nvSpPr>
        <p:spPr>
          <a:xfrm>
            <a:off x="390427" y="2846045"/>
            <a:ext cx="11463244" cy="2492112"/>
          </a:xfrm>
          <a:prstGeom prst="roundRect">
            <a:avLst/>
          </a:prstGeom>
          <a:noFill/>
          <a:ln w="38100">
            <a:solidFill>
              <a:srgbClr val="60295E">
                <a:alpha val="70980"/>
              </a:srgb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409239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DE9C9E0-A95D-4F6F-8458-2B2A88CF0596}"/>
              </a:ext>
            </a:extLst>
          </p:cNvPr>
          <p:cNvSpPr txBox="1">
            <a:spLocks/>
          </p:cNvSpPr>
          <p:nvPr/>
        </p:nvSpPr>
        <p:spPr bwMode="auto">
          <a:xfrm>
            <a:off x="365723" y="352817"/>
            <a:ext cx="10836664"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0">
                <a:solidFill>
                  <a:schemeClr val="tx2"/>
                </a:solidFill>
                <a:latin typeface="+mj-lt"/>
                <a:ea typeface="+mj-ea"/>
                <a:cs typeface="+mj-cs"/>
              </a:defRPr>
            </a:lvl1pPr>
            <a:lvl2pPr algn="l" rtl="0" fontAlgn="base">
              <a:spcBef>
                <a:spcPct val="0"/>
              </a:spcBef>
              <a:spcAft>
                <a:spcPct val="0"/>
              </a:spcAft>
              <a:defRPr sz="4800">
                <a:solidFill>
                  <a:schemeClr val="bg1"/>
                </a:solidFill>
                <a:latin typeface="Trebuchet MS" pitchFamily="34" charset="0"/>
              </a:defRPr>
            </a:lvl2pPr>
            <a:lvl3pPr algn="l" rtl="0" fontAlgn="base">
              <a:spcBef>
                <a:spcPct val="0"/>
              </a:spcBef>
              <a:spcAft>
                <a:spcPct val="0"/>
              </a:spcAft>
              <a:defRPr sz="4800">
                <a:solidFill>
                  <a:schemeClr val="bg1"/>
                </a:solidFill>
                <a:latin typeface="Trebuchet MS" pitchFamily="34" charset="0"/>
              </a:defRPr>
            </a:lvl3pPr>
            <a:lvl4pPr algn="l" rtl="0" fontAlgn="base">
              <a:spcBef>
                <a:spcPct val="0"/>
              </a:spcBef>
              <a:spcAft>
                <a:spcPct val="0"/>
              </a:spcAft>
              <a:defRPr sz="4800">
                <a:solidFill>
                  <a:schemeClr val="bg1"/>
                </a:solidFill>
                <a:latin typeface="Trebuchet MS" pitchFamily="34" charset="0"/>
              </a:defRPr>
            </a:lvl4pPr>
            <a:lvl5pPr algn="l" rtl="0" fontAlgn="base">
              <a:spcBef>
                <a:spcPct val="0"/>
              </a:spcBef>
              <a:spcAft>
                <a:spcPct val="0"/>
              </a:spcAft>
              <a:defRPr sz="4800">
                <a:solidFill>
                  <a:schemeClr val="bg1"/>
                </a:solidFill>
                <a:latin typeface="Trebuchet MS" pitchFamily="34" charset="0"/>
              </a:defRPr>
            </a:lvl5pPr>
            <a:lvl6pPr marL="609585" algn="l" rtl="0" fontAlgn="base">
              <a:spcBef>
                <a:spcPct val="0"/>
              </a:spcBef>
              <a:spcAft>
                <a:spcPct val="0"/>
              </a:spcAft>
              <a:defRPr sz="4800">
                <a:solidFill>
                  <a:schemeClr val="bg1"/>
                </a:solidFill>
                <a:latin typeface="Trebuchet MS" pitchFamily="34" charset="0"/>
              </a:defRPr>
            </a:lvl6pPr>
            <a:lvl7pPr marL="1219170" algn="l" rtl="0" fontAlgn="base">
              <a:spcBef>
                <a:spcPct val="0"/>
              </a:spcBef>
              <a:spcAft>
                <a:spcPct val="0"/>
              </a:spcAft>
              <a:defRPr sz="4800">
                <a:solidFill>
                  <a:schemeClr val="bg1"/>
                </a:solidFill>
                <a:latin typeface="Trebuchet MS" pitchFamily="34" charset="0"/>
              </a:defRPr>
            </a:lvl7pPr>
            <a:lvl8pPr marL="1828754" algn="l" rtl="0" fontAlgn="base">
              <a:spcBef>
                <a:spcPct val="0"/>
              </a:spcBef>
              <a:spcAft>
                <a:spcPct val="0"/>
              </a:spcAft>
              <a:defRPr sz="4800">
                <a:solidFill>
                  <a:schemeClr val="bg1"/>
                </a:solidFill>
                <a:latin typeface="Trebuchet MS" pitchFamily="34" charset="0"/>
              </a:defRPr>
            </a:lvl8pPr>
            <a:lvl9pPr marL="2438339" algn="l" rtl="0" fontAlgn="base">
              <a:spcBef>
                <a:spcPct val="0"/>
              </a:spcBef>
              <a:spcAft>
                <a:spcPct val="0"/>
              </a:spcAft>
              <a:defRPr sz="4800">
                <a:solidFill>
                  <a:schemeClr val="bg1"/>
                </a:solidFill>
                <a:latin typeface="Trebuchet MS"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400" b="0" i="0" u="none" strike="noStrike" kern="0" cap="none" spc="0" normalizeH="0" baseline="0" noProof="0">
                <a:ln>
                  <a:noFill/>
                </a:ln>
                <a:solidFill>
                  <a:srgbClr val="008CA8"/>
                </a:solidFill>
                <a:effectLst/>
                <a:uLnTx/>
                <a:uFillTx/>
                <a:latin typeface="Arial" panose="020B0604020202020204" pitchFamily="34" charset="0"/>
                <a:ea typeface="Helvetica Neue" panose="02000503000000020004" pitchFamily="2" charset="0"/>
                <a:cs typeface="Arial" panose="020B0604020202020204" pitchFamily="34" charset="0"/>
              </a:rPr>
              <a:t>My Kidneys &amp; Me (MK&amp;M)</a:t>
            </a:r>
          </a:p>
        </p:txBody>
      </p:sp>
      <p:sp>
        <p:nvSpPr>
          <p:cNvPr id="21" name="Rounded Rectangle 4">
            <a:extLst>
              <a:ext uri="{FF2B5EF4-FFF2-40B4-BE49-F238E27FC236}">
                <a16:creationId xmlns:a16="http://schemas.microsoft.com/office/drawing/2014/main" id="{01A3FFEB-7155-40FA-9253-FAD4DFF6E328}"/>
              </a:ext>
            </a:extLst>
          </p:cNvPr>
          <p:cNvSpPr/>
          <p:nvPr/>
        </p:nvSpPr>
        <p:spPr>
          <a:xfrm>
            <a:off x="443344" y="1302429"/>
            <a:ext cx="11458369" cy="909560"/>
          </a:xfrm>
          <a:prstGeom prst="roundRect">
            <a:avLst/>
          </a:prstGeom>
          <a:solidFill>
            <a:srgbClr val="F3E5F3">
              <a:alpha val="70980"/>
            </a:srgbClr>
          </a:solid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8A72152-E717-4E55-8C5B-BE033817E9A1}"/>
              </a:ext>
            </a:extLst>
          </p:cNvPr>
          <p:cNvSpPr txBox="1"/>
          <p:nvPr/>
        </p:nvSpPr>
        <p:spPr>
          <a:xfrm>
            <a:off x="443343" y="1405965"/>
            <a:ext cx="9047784" cy="707886"/>
          </a:xfrm>
          <a:prstGeom prst="rect">
            <a:avLst/>
          </a:prstGeom>
          <a:noFill/>
        </p:spPr>
        <p:txBody>
          <a:bodyPr wrap="square" lIns="91440" tIns="45720" rIns="91440" bIns="45720" anchor="t">
            <a:spAutoFit/>
          </a:bodyPr>
          <a:lstStyle/>
          <a:p>
            <a:r>
              <a:rPr lang="en-GB" sz="2000">
                <a:latin typeface="Arial"/>
                <a:cs typeface="Arial"/>
              </a:rPr>
              <a:t>A theory- and evidence-based structured self-management programme for people living with non-dialysis CKD </a:t>
            </a:r>
            <a:r>
              <a:rPr lang="en-GB" sz="1200">
                <a:solidFill>
                  <a:schemeClr val="tx2"/>
                </a:solidFill>
                <a:latin typeface="Arial"/>
                <a:cs typeface="Arial"/>
              </a:rPr>
              <a:t>[1]</a:t>
            </a:r>
          </a:p>
        </p:txBody>
      </p:sp>
      <p:pic>
        <p:nvPicPr>
          <p:cNvPr id="17" name="Picture 16" descr="Logo&#10;&#10;Description automatically generated">
            <a:extLst>
              <a:ext uri="{FF2B5EF4-FFF2-40B4-BE49-F238E27FC236}">
                <a16:creationId xmlns:a16="http://schemas.microsoft.com/office/drawing/2014/main" id="{2161BC03-260B-0647-BDBB-4F3785197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7643" y="1395496"/>
            <a:ext cx="1797554" cy="701019"/>
          </a:xfrm>
          <a:prstGeom prst="rect">
            <a:avLst/>
          </a:prstGeom>
        </p:spPr>
      </p:pic>
      <p:sp>
        <p:nvSpPr>
          <p:cNvPr id="24" name="Rounded Rectangle 5">
            <a:extLst>
              <a:ext uri="{FF2B5EF4-FFF2-40B4-BE49-F238E27FC236}">
                <a16:creationId xmlns:a16="http://schemas.microsoft.com/office/drawing/2014/main" id="{727258E6-DA97-D94F-BC05-4E1C9D82FDE9}"/>
              </a:ext>
            </a:extLst>
          </p:cNvPr>
          <p:cNvSpPr/>
          <p:nvPr/>
        </p:nvSpPr>
        <p:spPr>
          <a:xfrm>
            <a:off x="7056476" y="3285175"/>
            <a:ext cx="4783988" cy="3274068"/>
          </a:xfrm>
          <a:prstGeom prst="roundRect">
            <a:avLst/>
          </a:prstGeom>
          <a:noFill/>
          <a:ln w="38100">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marL="285750" lvl="0" indent="-285750" fontAlgn="base">
              <a:lnSpc>
                <a:spcPct val="200000"/>
              </a:lnSpc>
              <a:spcBef>
                <a:spcPct val="0"/>
              </a:spcBef>
              <a:spcAft>
                <a:spcPct val="0"/>
              </a:spcAft>
              <a:buFont typeface="Arial" panose="020B0604020202020204" pitchFamily="34" charset="0"/>
              <a:buChar char="•"/>
              <a:defRPr/>
            </a:pPr>
            <a:endParaRPr kumimoji="0" lang="en-GB"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9B9C490-8F02-4F4E-88A7-B3A32411F1FE}"/>
              </a:ext>
            </a:extLst>
          </p:cNvPr>
          <p:cNvSpPr txBox="1"/>
          <p:nvPr/>
        </p:nvSpPr>
        <p:spPr>
          <a:xfrm>
            <a:off x="7270817" y="3222884"/>
            <a:ext cx="5061529" cy="3074624"/>
          </a:xfrm>
          <a:prstGeom prst="rect">
            <a:avLst/>
          </a:prstGeom>
          <a:noFill/>
        </p:spPr>
        <p:txBody>
          <a:bodyPr wrap="square" lIns="91440" tIns="45720" rIns="91440" bIns="45720" anchor="t">
            <a:spAutoFit/>
          </a:bodyPr>
          <a:lstStyle/>
          <a:p>
            <a:pPr>
              <a:lnSpc>
                <a:spcPct val="200000"/>
              </a:lnSpc>
            </a:pPr>
            <a:r>
              <a:rPr lang="en-GB" sz="2000" b="1" dirty="0">
                <a:latin typeface="Arial"/>
                <a:cs typeface="Arial"/>
              </a:rPr>
              <a:t>Leads to</a:t>
            </a:r>
            <a:r>
              <a:rPr lang="en-GB" sz="2000" dirty="0">
                <a:latin typeface="Arial"/>
                <a:cs typeface="Arial"/>
              </a:rPr>
              <a:t>: </a:t>
            </a:r>
          </a:p>
          <a:p>
            <a:pPr>
              <a:lnSpc>
                <a:spcPct val="200000"/>
              </a:lnSpc>
            </a:pPr>
            <a:r>
              <a:rPr lang="en-GB" sz="2000" dirty="0">
                <a:latin typeface="Arial"/>
                <a:cs typeface="Arial"/>
              </a:rPr>
              <a:t>	Increase patient activation</a:t>
            </a:r>
          </a:p>
          <a:p>
            <a:pPr>
              <a:lnSpc>
                <a:spcPct val="200000"/>
              </a:lnSpc>
            </a:pPr>
            <a:r>
              <a:rPr lang="en-GB" sz="2000" dirty="0">
                <a:latin typeface="Arial"/>
                <a:cs typeface="Arial"/>
              </a:rPr>
              <a:t>	Reduce health risks</a:t>
            </a:r>
          </a:p>
          <a:p>
            <a:pPr>
              <a:lnSpc>
                <a:spcPct val="200000"/>
              </a:lnSpc>
            </a:pPr>
            <a:r>
              <a:rPr lang="en-GB" sz="2000" dirty="0">
                <a:latin typeface="Arial"/>
                <a:cs typeface="Arial"/>
              </a:rPr>
              <a:t>       Improved symptom management</a:t>
            </a:r>
          </a:p>
          <a:p>
            <a:pPr>
              <a:lnSpc>
                <a:spcPct val="200000"/>
              </a:lnSpc>
            </a:pPr>
            <a:r>
              <a:rPr lang="en-GB" sz="2000" dirty="0">
                <a:latin typeface="Arial"/>
                <a:cs typeface="Arial"/>
              </a:rPr>
              <a:t>	Increase physical function</a:t>
            </a:r>
          </a:p>
        </p:txBody>
      </p:sp>
      <p:sp>
        <p:nvSpPr>
          <p:cNvPr id="28" name="TextBox 27">
            <a:extLst>
              <a:ext uri="{FF2B5EF4-FFF2-40B4-BE49-F238E27FC236}">
                <a16:creationId xmlns:a16="http://schemas.microsoft.com/office/drawing/2014/main" id="{B6CF091F-625C-DB42-80A6-57A3EC15D644}"/>
              </a:ext>
            </a:extLst>
          </p:cNvPr>
          <p:cNvSpPr txBox="1"/>
          <p:nvPr/>
        </p:nvSpPr>
        <p:spPr>
          <a:xfrm>
            <a:off x="596803" y="3365754"/>
            <a:ext cx="7007575" cy="3079176"/>
          </a:xfrm>
          <a:prstGeom prst="rect">
            <a:avLst/>
          </a:prstGeom>
          <a:noFill/>
        </p:spPr>
        <p:txBody>
          <a:bodyPr wrap="square" lIns="91440" tIns="45720" rIns="91440" bIns="45720" anchor="t">
            <a:spAutoFit/>
          </a:bodyPr>
          <a:lstStyle/>
          <a:p>
            <a:pPr>
              <a:lnSpc>
                <a:spcPct val="114000"/>
              </a:lnSpc>
              <a:spcAft>
                <a:spcPts val="600"/>
              </a:spcAft>
            </a:pPr>
            <a:r>
              <a:rPr lang="en-GB" sz="2000" b="1">
                <a:latin typeface="Arial" panose="020B0604020202020204" pitchFamily="34" charset="0"/>
                <a:cs typeface="Arial" panose="020B0604020202020204" pitchFamily="34" charset="0"/>
              </a:rPr>
              <a:t>Designed to improve self-management behaviours</a:t>
            </a:r>
            <a:r>
              <a:rPr lang="en-GB" sz="2000">
                <a:latin typeface="Arial" panose="020B0604020202020204" pitchFamily="34" charset="0"/>
                <a:cs typeface="Arial" panose="020B0604020202020204" pitchFamily="34" charset="0"/>
              </a:rPr>
              <a:t> </a:t>
            </a:r>
          </a:p>
          <a:p>
            <a:pPr lvl="1">
              <a:lnSpc>
                <a:spcPct val="150000"/>
              </a:lnSpc>
              <a:spcAft>
                <a:spcPts val="600"/>
              </a:spcAft>
            </a:pPr>
            <a:r>
              <a:rPr lang="en-GB" sz="2000">
                <a:latin typeface="Arial" panose="020B0604020202020204" pitchFamily="34" charset="0"/>
                <a:cs typeface="Arial" panose="020B0604020202020204" pitchFamily="34" charset="0"/>
              </a:rPr>
              <a:t>Improve knowledge</a:t>
            </a:r>
          </a:p>
          <a:p>
            <a:pPr lvl="1">
              <a:lnSpc>
                <a:spcPct val="150000"/>
              </a:lnSpc>
              <a:spcAft>
                <a:spcPts val="600"/>
              </a:spcAft>
            </a:pPr>
            <a:r>
              <a:rPr lang="en-GB" sz="2000">
                <a:latin typeface="Arial"/>
                <a:cs typeface="Arial"/>
              </a:rPr>
              <a:t>Promote self-care skills</a:t>
            </a:r>
            <a:endParaRPr lang="en-GB" sz="2000">
              <a:latin typeface="Arial" panose="020B0604020202020204" pitchFamily="34" charset="0"/>
              <a:cs typeface="Arial" panose="020B0604020202020204" pitchFamily="34" charset="0"/>
            </a:endParaRPr>
          </a:p>
          <a:p>
            <a:pPr lvl="1">
              <a:lnSpc>
                <a:spcPct val="150000"/>
              </a:lnSpc>
              <a:spcAft>
                <a:spcPts val="600"/>
              </a:spcAft>
            </a:pPr>
            <a:r>
              <a:rPr lang="en-GB" sz="2000">
                <a:latin typeface="Arial"/>
                <a:cs typeface="Arial"/>
              </a:rPr>
              <a:t>Improve investigation and medication adherence</a:t>
            </a:r>
            <a:endParaRPr lang="en-GB" sz="2000">
              <a:latin typeface="Arial" panose="020B0604020202020204" pitchFamily="34" charset="0"/>
              <a:cs typeface="Arial" panose="020B0604020202020204" pitchFamily="34" charset="0"/>
            </a:endParaRPr>
          </a:p>
          <a:p>
            <a:pPr lvl="1">
              <a:lnSpc>
                <a:spcPct val="150000"/>
              </a:lnSpc>
              <a:spcAft>
                <a:spcPts val="600"/>
              </a:spcAft>
            </a:pPr>
            <a:r>
              <a:rPr lang="en-GB" sz="2000">
                <a:latin typeface="Arial" panose="020B0604020202020204" pitchFamily="34" charset="0"/>
                <a:cs typeface="Arial" panose="020B0604020202020204" pitchFamily="34" charset="0"/>
              </a:rPr>
              <a:t>Improve well-being</a:t>
            </a:r>
          </a:p>
          <a:p>
            <a:pPr lvl="1">
              <a:lnSpc>
                <a:spcPct val="150000"/>
              </a:lnSpc>
              <a:spcAft>
                <a:spcPts val="600"/>
              </a:spcAft>
            </a:pPr>
            <a:r>
              <a:rPr lang="en-GB" sz="2000">
                <a:latin typeface="Arial" panose="020B0604020202020204" pitchFamily="34" charset="0"/>
                <a:cs typeface="Arial" panose="020B0604020202020204" pitchFamily="34" charset="0"/>
              </a:rPr>
              <a:t>Increase physical activity</a:t>
            </a:r>
          </a:p>
        </p:txBody>
      </p:sp>
      <p:sp>
        <p:nvSpPr>
          <p:cNvPr id="26" name="Rounded Rectangle 17">
            <a:extLst>
              <a:ext uri="{FF2B5EF4-FFF2-40B4-BE49-F238E27FC236}">
                <a16:creationId xmlns:a16="http://schemas.microsoft.com/office/drawing/2014/main" id="{B1044DD9-B45F-49F0-BF00-74B6E29871E6}"/>
              </a:ext>
            </a:extLst>
          </p:cNvPr>
          <p:cNvSpPr/>
          <p:nvPr/>
        </p:nvSpPr>
        <p:spPr>
          <a:xfrm>
            <a:off x="470885" y="3287964"/>
            <a:ext cx="6467061" cy="3264888"/>
          </a:xfrm>
          <a:prstGeom prst="roundRect">
            <a:avLst/>
          </a:prstGeom>
          <a:noFill/>
          <a:ln w="28575">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285750" indent="-285750">
              <a:lnSpc>
                <a:spcPct val="114000"/>
              </a:lnSpc>
              <a:buFont typeface="Arial" panose="020B0604020202020204" pitchFamily="34" charset="0"/>
              <a:buChar char="•"/>
            </a:pPr>
            <a:endParaRPr lang="en-GB">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BB19B32-0B45-B216-1FD8-2A7BBE30293E}"/>
              </a:ext>
            </a:extLst>
          </p:cNvPr>
          <p:cNvPicPr>
            <a:picLocks noChangeAspect="1"/>
          </p:cNvPicPr>
          <p:nvPr/>
        </p:nvPicPr>
        <p:blipFill>
          <a:blip r:embed="rId4">
            <a:duotone>
              <a:schemeClr val="accent2">
                <a:shade val="45000"/>
                <a:satMod val="135000"/>
              </a:schemeClr>
              <a:prstClr val="white"/>
            </a:duotone>
          </a:blip>
          <a:stretch>
            <a:fillRect/>
          </a:stretch>
        </p:blipFill>
        <p:spPr>
          <a:xfrm>
            <a:off x="656320" y="4397093"/>
            <a:ext cx="412706" cy="412706"/>
          </a:xfrm>
          <a:prstGeom prst="rect">
            <a:avLst/>
          </a:prstGeom>
        </p:spPr>
      </p:pic>
      <p:pic>
        <p:nvPicPr>
          <p:cNvPr id="3" name="Picture 2">
            <a:extLst>
              <a:ext uri="{FF2B5EF4-FFF2-40B4-BE49-F238E27FC236}">
                <a16:creationId xmlns:a16="http://schemas.microsoft.com/office/drawing/2014/main" id="{DCC9713E-BB23-DC20-E94D-2A46AE83B1F0}"/>
              </a:ext>
            </a:extLst>
          </p:cNvPr>
          <p:cNvPicPr>
            <a:picLocks noChangeAspect="1"/>
          </p:cNvPicPr>
          <p:nvPr/>
        </p:nvPicPr>
        <p:blipFill>
          <a:blip r:embed="rId5">
            <a:duotone>
              <a:schemeClr val="accent2">
                <a:shade val="45000"/>
                <a:satMod val="135000"/>
              </a:schemeClr>
              <a:prstClr val="white"/>
            </a:duotone>
          </a:blip>
          <a:stretch>
            <a:fillRect/>
          </a:stretch>
        </p:blipFill>
        <p:spPr>
          <a:xfrm>
            <a:off x="656320" y="3872655"/>
            <a:ext cx="412706" cy="412706"/>
          </a:xfrm>
          <a:prstGeom prst="rect">
            <a:avLst/>
          </a:prstGeom>
        </p:spPr>
      </p:pic>
      <p:pic>
        <p:nvPicPr>
          <p:cNvPr id="4" name="Picture 3">
            <a:extLst>
              <a:ext uri="{FF2B5EF4-FFF2-40B4-BE49-F238E27FC236}">
                <a16:creationId xmlns:a16="http://schemas.microsoft.com/office/drawing/2014/main" id="{82DCF44A-C6C4-EFDF-8015-D1065625FF53}"/>
              </a:ext>
            </a:extLst>
          </p:cNvPr>
          <p:cNvPicPr>
            <a:picLocks noChangeAspect="1"/>
          </p:cNvPicPr>
          <p:nvPr/>
        </p:nvPicPr>
        <p:blipFill>
          <a:blip r:embed="rId6">
            <a:duotone>
              <a:schemeClr val="accent2">
                <a:shade val="45000"/>
                <a:satMod val="135000"/>
              </a:schemeClr>
              <a:prstClr val="white"/>
            </a:duotone>
          </a:blip>
          <a:stretch>
            <a:fillRect/>
          </a:stretch>
        </p:blipFill>
        <p:spPr>
          <a:xfrm>
            <a:off x="656320" y="4924997"/>
            <a:ext cx="412706" cy="412706"/>
          </a:xfrm>
          <a:prstGeom prst="rect">
            <a:avLst/>
          </a:prstGeom>
        </p:spPr>
      </p:pic>
      <p:pic>
        <p:nvPicPr>
          <p:cNvPr id="6" name="Picture 5">
            <a:extLst>
              <a:ext uri="{FF2B5EF4-FFF2-40B4-BE49-F238E27FC236}">
                <a16:creationId xmlns:a16="http://schemas.microsoft.com/office/drawing/2014/main" id="{FA97A58A-8BC2-926B-C45B-97C968A85722}"/>
              </a:ext>
            </a:extLst>
          </p:cNvPr>
          <p:cNvPicPr>
            <a:picLocks noChangeAspect="1"/>
          </p:cNvPicPr>
          <p:nvPr/>
        </p:nvPicPr>
        <p:blipFill>
          <a:blip r:embed="rId7">
            <a:duotone>
              <a:schemeClr val="accent2">
                <a:shade val="45000"/>
                <a:satMod val="135000"/>
              </a:schemeClr>
              <a:prstClr val="white"/>
            </a:duotone>
          </a:blip>
          <a:stretch>
            <a:fillRect/>
          </a:stretch>
        </p:blipFill>
        <p:spPr>
          <a:xfrm>
            <a:off x="656319" y="5475651"/>
            <a:ext cx="412707" cy="412707"/>
          </a:xfrm>
          <a:prstGeom prst="rect">
            <a:avLst/>
          </a:prstGeom>
        </p:spPr>
      </p:pic>
      <p:pic>
        <p:nvPicPr>
          <p:cNvPr id="7" name="Picture 6">
            <a:extLst>
              <a:ext uri="{FF2B5EF4-FFF2-40B4-BE49-F238E27FC236}">
                <a16:creationId xmlns:a16="http://schemas.microsoft.com/office/drawing/2014/main" id="{0FA903FB-323A-9677-21CA-3974E080EF3A}"/>
              </a:ext>
            </a:extLst>
          </p:cNvPr>
          <p:cNvPicPr>
            <a:picLocks noChangeAspect="1"/>
          </p:cNvPicPr>
          <p:nvPr/>
        </p:nvPicPr>
        <p:blipFill>
          <a:blip r:embed="rId8">
            <a:duotone>
              <a:schemeClr val="accent2">
                <a:shade val="45000"/>
                <a:satMod val="135000"/>
              </a:schemeClr>
              <a:prstClr val="white"/>
            </a:duotone>
          </a:blip>
          <a:stretch>
            <a:fillRect/>
          </a:stretch>
        </p:blipFill>
        <p:spPr>
          <a:xfrm>
            <a:off x="656319" y="6003555"/>
            <a:ext cx="412707" cy="412707"/>
          </a:xfrm>
          <a:prstGeom prst="rect">
            <a:avLst/>
          </a:prstGeom>
        </p:spPr>
      </p:pic>
      <p:pic>
        <p:nvPicPr>
          <p:cNvPr id="1034" name="Picture 10" descr="Free Vector | Health care icon vector">
            <a:extLst>
              <a:ext uri="{FF2B5EF4-FFF2-40B4-BE49-F238E27FC236}">
                <a16:creationId xmlns:a16="http://schemas.microsoft.com/office/drawing/2014/main" id="{78C3B4DF-C7B1-700B-F7A1-98D191013907}"/>
              </a:ext>
            </a:extLst>
          </p:cNvPr>
          <p:cNvPicPr>
            <a:picLocks noChangeAspect="1" noChangeArrowheads="1"/>
          </p:cNvPicPr>
          <p:nvPr/>
        </p:nvPicPr>
        <p:blipFill>
          <a:blip r:embed="rId9">
            <a:alphaModFix amt="85000"/>
            <a:duotone>
              <a:schemeClr val="accent4">
                <a:shade val="45000"/>
                <a:satMod val="135000"/>
              </a:schemeClr>
              <a:prstClr val="white"/>
            </a:duotone>
            <a:extLst>
              <a:ext uri="{BEBA8EAE-BF5A-486C-A8C5-ECC9F3942E4B}">
                <a14:imgProps xmlns:a14="http://schemas.microsoft.com/office/drawing/2010/main">
                  <a14:imgLayer r:embed="rId10">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39509" y="3878016"/>
            <a:ext cx="637382" cy="6373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alth Risk Icons - Free SVG &amp; PNG Health Risk Images - Noun Project">
            <a:extLst>
              <a:ext uri="{FF2B5EF4-FFF2-40B4-BE49-F238E27FC236}">
                <a16:creationId xmlns:a16="http://schemas.microsoft.com/office/drawing/2014/main" id="{9C3C7CBF-378A-1A82-1CA9-982C85CB2F1B}"/>
              </a:ext>
            </a:extLst>
          </p:cNvPr>
          <p:cNvPicPr>
            <a:picLocks noChangeAspect="1" noChangeArrowheads="1"/>
          </p:cNvPicPr>
          <p:nvPr/>
        </p:nvPicPr>
        <p:blipFill>
          <a:blip r:embed="rId11">
            <a:alphaModFix amt="8500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42288" y="4581477"/>
            <a:ext cx="431823" cy="4318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ymptom Icons - Free SVG &amp; PNG Symptom Images - Noun Project">
            <a:extLst>
              <a:ext uri="{FF2B5EF4-FFF2-40B4-BE49-F238E27FC236}">
                <a16:creationId xmlns:a16="http://schemas.microsoft.com/office/drawing/2014/main" id="{C25D063B-249E-E4DC-15EC-0F515BD0DA56}"/>
              </a:ext>
            </a:extLst>
          </p:cNvPr>
          <p:cNvPicPr>
            <a:picLocks noChangeAspect="1" noChangeArrowheads="1"/>
          </p:cNvPicPr>
          <p:nvPr/>
        </p:nvPicPr>
        <p:blipFill>
          <a:blip r:embed="rId12">
            <a:alphaModFix amt="8500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8375" y="5112589"/>
            <a:ext cx="513395" cy="5133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itness centre Exercise Computer Icons Physical fitness, icon fitness,  physical Fitness, text, logo png | PNGWing">
            <a:extLst>
              <a:ext uri="{FF2B5EF4-FFF2-40B4-BE49-F238E27FC236}">
                <a16:creationId xmlns:a16="http://schemas.microsoft.com/office/drawing/2014/main" id="{9FB80129-0DC6-F1FF-3DAE-B3933C566B3C}"/>
              </a:ext>
            </a:extLst>
          </p:cNvPr>
          <p:cNvPicPr>
            <a:picLocks noChangeAspect="1" noChangeArrowheads="1"/>
          </p:cNvPicPr>
          <p:nvPr/>
        </p:nvPicPr>
        <p:blipFill>
          <a:blip r:embed="rId13">
            <a:alphaModFix amt="85000"/>
            <a:duotone>
              <a:schemeClr val="accent4">
                <a:shade val="45000"/>
                <a:satMod val="135000"/>
              </a:schemeClr>
              <a:prstClr val="white"/>
            </a:duotone>
            <a:extLst>
              <a:ext uri="{BEBA8EAE-BF5A-486C-A8C5-ECC9F3942E4B}">
                <a14:imgProps xmlns:a14="http://schemas.microsoft.com/office/drawing/2010/main">
                  <a14:imgLayer r:embed="rId14">
                    <a14:imgEffect>
                      <a14:backgroundRemoval t="3516" b="99805" l="10000" r="90000">
                        <a14:foregroundMark x1="49891" y1="9766" x2="49891" y2="9766"/>
                        <a14:foregroundMark x1="49130" y1="3516" x2="49130" y2="3516"/>
                        <a14:foregroundMark x1="53478" y1="94141" x2="53478" y2="94141"/>
                        <a14:foregroundMark x1="46848" y1="96484" x2="46848" y2="96484"/>
                        <a14:foregroundMark x1="53043" y1="99023" x2="53043" y2="99023"/>
                        <a14:foregroundMark x1="46848" y1="99609" x2="46848" y2="99609"/>
                        <a14:foregroundMark x1="53370" y1="99805" x2="53370" y2="99805"/>
                      </a14:backgroundRemoval>
                    </a14:imgEffect>
                  </a14:imgLayer>
                </a14:imgProps>
              </a:ext>
              <a:ext uri="{28A0092B-C50C-407E-A947-70E740481C1C}">
                <a14:useLocalDpi xmlns:a14="http://schemas.microsoft.com/office/drawing/2010/main" val="0"/>
              </a:ext>
            </a:extLst>
          </a:blip>
          <a:srcRect/>
          <a:stretch>
            <a:fillRect/>
          </a:stretch>
        </p:blipFill>
        <p:spPr bwMode="auto">
          <a:xfrm>
            <a:off x="6913818" y="5741602"/>
            <a:ext cx="922507" cy="51339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6379954E-9B71-98B1-80BE-67689A8E572F}"/>
              </a:ext>
            </a:extLst>
          </p:cNvPr>
          <p:cNvSpPr/>
          <p:nvPr/>
        </p:nvSpPr>
        <p:spPr>
          <a:xfrm>
            <a:off x="470751" y="2404193"/>
            <a:ext cx="11458369" cy="551339"/>
          </a:xfrm>
          <a:prstGeom prst="roundRect">
            <a:avLst/>
          </a:prstGeom>
          <a:solidFill>
            <a:srgbClr val="FFEDB5">
              <a:alpha val="50196"/>
            </a:srgbClr>
          </a:solidFill>
          <a:ln w="28575">
            <a:solidFill>
              <a:schemeClr val="bg2">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319BFA4-1CBA-45F8-8889-687EE4D422F3}"/>
              </a:ext>
            </a:extLst>
          </p:cNvPr>
          <p:cNvSpPr txBox="1"/>
          <p:nvPr/>
        </p:nvSpPr>
        <p:spPr>
          <a:xfrm>
            <a:off x="443343" y="2479807"/>
            <a:ext cx="11671927" cy="400110"/>
          </a:xfrm>
          <a:prstGeom prst="rect">
            <a:avLst/>
          </a:prstGeom>
          <a:noFill/>
        </p:spPr>
        <p:txBody>
          <a:bodyPr wrap="square">
            <a:spAutoFit/>
          </a:bodyPr>
          <a:lstStyle/>
          <a:p>
            <a:r>
              <a:rPr lang="en-GB" sz="2000">
                <a:latin typeface="Arial" panose="020B0604020202020204" pitchFamily="34" charset="0"/>
                <a:cs typeface="Arial" panose="020B0604020202020204" pitchFamily="34" charset="0"/>
              </a:rPr>
              <a:t>Co-developed with people with CKD, their relatives, CKD multidisciplinary team, digital health experts </a:t>
            </a:r>
          </a:p>
        </p:txBody>
      </p:sp>
      <p:sp>
        <p:nvSpPr>
          <p:cNvPr id="9" name="TextBox 8">
            <a:extLst>
              <a:ext uri="{FF2B5EF4-FFF2-40B4-BE49-F238E27FC236}">
                <a16:creationId xmlns:a16="http://schemas.microsoft.com/office/drawing/2014/main" id="{CECFFAF4-82D8-8FC5-A9A0-726EFE33B32F}"/>
              </a:ext>
            </a:extLst>
          </p:cNvPr>
          <p:cNvSpPr txBox="1"/>
          <p:nvPr/>
        </p:nvSpPr>
        <p:spPr>
          <a:xfrm>
            <a:off x="346479" y="6618287"/>
            <a:ext cx="11826276" cy="246221"/>
          </a:xfrm>
          <a:prstGeom prst="rect">
            <a:avLst/>
          </a:prstGeom>
          <a:noFill/>
        </p:spPr>
        <p:txBody>
          <a:bodyPr wrap="square">
            <a:spAutoFit/>
          </a:bodyPr>
          <a:lstStyle/>
          <a:p>
            <a:r>
              <a:rPr lang="en-GB" sz="1000">
                <a:solidFill>
                  <a:schemeClr val="tx2"/>
                </a:solidFill>
                <a:latin typeface="Arial" panose="020B0604020202020204" pitchFamily="34" charset="0"/>
                <a:ea typeface="Helvetica Neue" panose="02000503000000020004" pitchFamily="2" charset="0"/>
                <a:cs typeface="Arial" panose="020B0604020202020204" pitchFamily="34" charset="0"/>
              </a:rPr>
              <a:t>[1] Lightfoot et al., 2022. JMIR</a:t>
            </a:r>
          </a:p>
        </p:txBody>
      </p:sp>
    </p:spTree>
    <p:extLst>
      <p:ext uri="{BB962C8B-B14F-4D97-AF65-F5344CB8AC3E}">
        <p14:creationId xmlns:p14="http://schemas.microsoft.com/office/powerpoint/2010/main" val="223282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7" grpId="0"/>
      <p:bldP spid="2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hand holding a phone&#10;&#10;AI-generated content may be incorrect.">
            <a:extLst>
              <a:ext uri="{FF2B5EF4-FFF2-40B4-BE49-F238E27FC236}">
                <a16:creationId xmlns:a16="http://schemas.microsoft.com/office/drawing/2014/main" id="{9E8FA39F-0B5D-B2E3-93E5-DEB4E5484F46}"/>
              </a:ext>
            </a:extLst>
          </p:cNvPr>
          <p:cNvPicPr>
            <a:picLocks noGrp="1" noChangeAspect="1"/>
          </p:cNvPicPr>
          <p:nvPr>
            <p:ph idx="1"/>
          </p:nvPr>
        </p:nvPicPr>
        <p:blipFill>
          <a:blip r:embed="rId2"/>
          <a:stretch>
            <a:fillRect/>
          </a:stretch>
        </p:blipFill>
        <p:spPr>
          <a:xfrm>
            <a:off x="5617679" y="2440258"/>
            <a:ext cx="6570504" cy="3125889"/>
          </a:xfrm>
        </p:spPr>
      </p:pic>
      <p:sp>
        <p:nvSpPr>
          <p:cNvPr id="3" name="TextBox 2">
            <a:extLst>
              <a:ext uri="{FF2B5EF4-FFF2-40B4-BE49-F238E27FC236}">
                <a16:creationId xmlns:a16="http://schemas.microsoft.com/office/drawing/2014/main" id="{BA383801-71B2-7CB0-F59F-CF30A51AF461}"/>
              </a:ext>
            </a:extLst>
          </p:cNvPr>
          <p:cNvSpPr txBox="1"/>
          <p:nvPr/>
        </p:nvSpPr>
        <p:spPr>
          <a:xfrm>
            <a:off x="396354" y="825079"/>
            <a:ext cx="5523926" cy="1446550"/>
          </a:xfrm>
          <a:prstGeom prst="rect">
            <a:avLst/>
          </a:prstGeom>
          <a:noFill/>
        </p:spPr>
        <p:txBody>
          <a:bodyPr wrap="square" lIns="91440" tIns="45720" rIns="91440" bIns="45720" rtlCol="0" anchor="t">
            <a:spAutoFit/>
          </a:bodyPr>
          <a:lstStyle/>
          <a:p>
            <a:r>
              <a:rPr lang="en-GB" sz="4400" dirty="0"/>
              <a:t>In person staff and patient sessions</a:t>
            </a:r>
            <a:endParaRPr lang="en-US" dirty="0"/>
          </a:p>
        </p:txBody>
      </p:sp>
      <p:sp>
        <p:nvSpPr>
          <p:cNvPr id="6" name="TextBox 5">
            <a:extLst>
              <a:ext uri="{FF2B5EF4-FFF2-40B4-BE49-F238E27FC236}">
                <a16:creationId xmlns:a16="http://schemas.microsoft.com/office/drawing/2014/main" id="{008027A8-2E04-6937-372A-210639688D2A}"/>
              </a:ext>
            </a:extLst>
          </p:cNvPr>
          <p:cNvSpPr txBox="1"/>
          <p:nvPr/>
        </p:nvSpPr>
        <p:spPr>
          <a:xfrm>
            <a:off x="5621461" y="825079"/>
            <a:ext cx="6015215" cy="1446550"/>
          </a:xfrm>
          <a:prstGeom prst="rect">
            <a:avLst/>
          </a:prstGeom>
          <a:noFill/>
        </p:spPr>
        <p:txBody>
          <a:bodyPr wrap="square" lIns="91440" tIns="45720" rIns="91440" bIns="45720" rtlCol="0" anchor="t">
            <a:spAutoFit/>
          </a:bodyPr>
          <a:lstStyle/>
          <a:p>
            <a:r>
              <a:rPr lang="en-GB" sz="4400" dirty="0"/>
              <a:t>Supporting Digital Health platform</a:t>
            </a:r>
            <a:endParaRPr lang="en-US" dirty="0"/>
          </a:p>
        </p:txBody>
      </p:sp>
      <p:pic>
        <p:nvPicPr>
          <p:cNvPr id="7" name="Picture 6" descr="A person standing in front of a screen&#10;&#10;AI-generated content may be incorrect.">
            <a:extLst>
              <a:ext uri="{FF2B5EF4-FFF2-40B4-BE49-F238E27FC236}">
                <a16:creationId xmlns:a16="http://schemas.microsoft.com/office/drawing/2014/main" id="{F2A9B426-9FBB-AD9D-5ECA-F694C7ABD006}"/>
              </a:ext>
            </a:extLst>
          </p:cNvPr>
          <p:cNvPicPr>
            <a:picLocks noChangeAspect="1"/>
          </p:cNvPicPr>
          <p:nvPr/>
        </p:nvPicPr>
        <p:blipFill>
          <a:blip r:embed="rId3"/>
          <a:srcRect l="72" t="34735" r="410" b="34554"/>
          <a:stretch>
            <a:fillRect/>
          </a:stretch>
        </p:blipFill>
        <p:spPr>
          <a:xfrm>
            <a:off x="396354" y="2440258"/>
            <a:ext cx="4684406" cy="3126683"/>
          </a:xfrm>
          <a:prstGeom prst="rect">
            <a:avLst/>
          </a:prstGeom>
        </p:spPr>
      </p:pic>
    </p:spTree>
    <p:extLst>
      <p:ext uri="{BB962C8B-B14F-4D97-AF65-F5344CB8AC3E}">
        <p14:creationId xmlns:p14="http://schemas.microsoft.com/office/powerpoint/2010/main" val="3207521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3D14-7E65-49BE-47CA-8B4F24658E0F}"/>
              </a:ext>
            </a:extLst>
          </p:cNvPr>
          <p:cNvSpPr>
            <a:spLocks noGrp="1"/>
          </p:cNvSpPr>
          <p:nvPr>
            <p:ph type="title"/>
          </p:nvPr>
        </p:nvSpPr>
        <p:spPr/>
        <p:txBody>
          <a:bodyPr/>
          <a:lstStyle/>
          <a:p>
            <a:r>
              <a:rPr lang="en-GB" dirty="0">
                <a:ea typeface="Calibri Light"/>
                <a:cs typeface="Calibri Light"/>
              </a:rPr>
              <a:t>In person sessions</a:t>
            </a:r>
            <a:endParaRPr lang="en-GB" dirty="0"/>
          </a:p>
        </p:txBody>
      </p:sp>
      <p:sp>
        <p:nvSpPr>
          <p:cNvPr id="3" name="Content Placeholder 2">
            <a:extLst>
              <a:ext uri="{FF2B5EF4-FFF2-40B4-BE49-F238E27FC236}">
                <a16:creationId xmlns:a16="http://schemas.microsoft.com/office/drawing/2014/main" id="{8EA42F3A-6AF2-D42C-5E27-C0BC6D396CB0}"/>
              </a:ext>
            </a:extLst>
          </p:cNvPr>
          <p:cNvSpPr>
            <a:spLocks noGrp="1"/>
          </p:cNvSpPr>
          <p:nvPr>
            <p:ph idx="1"/>
          </p:nvPr>
        </p:nvSpPr>
        <p:spPr/>
        <p:txBody>
          <a:bodyPr vert="horz" lIns="91440" tIns="45720" rIns="91440" bIns="45720" rtlCol="0" anchor="t">
            <a:normAutofit/>
          </a:bodyPr>
          <a:lstStyle/>
          <a:p>
            <a:r>
              <a:rPr lang="en-GB" dirty="0">
                <a:ea typeface="Calibri"/>
                <a:cs typeface="Calibri"/>
              </a:rPr>
              <a:t>Importance and relevance of CKD</a:t>
            </a:r>
          </a:p>
          <a:p>
            <a:r>
              <a:rPr lang="en-GB" dirty="0">
                <a:ea typeface="Calibri"/>
                <a:cs typeface="Calibri"/>
              </a:rPr>
              <a:t>Why self-management matters</a:t>
            </a:r>
          </a:p>
          <a:p>
            <a:r>
              <a:rPr lang="en-GB" dirty="0">
                <a:ea typeface="Calibri"/>
                <a:cs typeface="Calibri"/>
              </a:rPr>
              <a:t>Reinforcing most treatments and recommendations for CKD are the same as for other chronic disease (diabetes, cardiovascular disease)</a:t>
            </a:r>
          </a:p>
          <a:p>
            <a:r>
              <a:rPr lang="en-GB" dirty="0">
                <a:ea typeface="Calibri"/>
                <a:cs typeface="Calibri"/>
              </a:rPr>
              <a:t>How to use the digital platform</a:t>
            </a:r>
          </a:p>
          <a:p>
            <a:r>
              <a:rPr lang="en-GB" dirty="0">
                <a:ea typeface="Calibri"/>
                <a:cs typeface="Calibri"/>
              </a:rPr>
              <a:t>Time and support for patients to learn how to get onto the platform and to access the resources</a:t>
            </a:r>
          </a:p>
          <a:p>
            <a:r>
              <a:rPr lang="en-GB" dirty="0">
                <a:ea typeface="Calibri"/>
                <a:cs typeface="Calibri"/>
              </a:rPr>
              <a:t>The strategies that practices can use to maximise uptake</a:t>
            </a:r>
          </a:p>
        </p:txBody>
      </p:sp>
    </p:spTree>
    <p:extLst>
      <p:ext uri="{BB962C8B-B14F-4D97-AF65-F5344CB8AC3E}">
        <p14:creationId xmlns:p14="http://schemas.microsoft.com/office/powerpoint/2010/main" val="1699867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0DA0-5C5D-36E2-FCC6-F97A475BCDD5}"/>
              </a:ext>
            </a:extLst>
          </p:cNvPr>
          <p:cNvSpPr>
            <a:spLocks noGrp="1"/>
          </p:cNvSpPr>
          <p:nvPr>
            <p:ph type="title"/>
          </p:nvPr>
        </p:nvSpPr>
        <p:spPr/>
        <p:txBody>
          <a:bodyPr/>
          <a:lstStyle/>
          <a:p>
            <a:r>
              <a:rPr lang="en-GB" dirty="0">
                <a:ea typeface="Calibri Light"/>
                <a:cs typeface="Calibri Light"/>
              </a:rPr>
              <a:t>Implementation strategy – Annual cycle</a:t>
            </a:r>
            <a:endParaRPr lang="en-GB" dirty="0"/>
          </a:p>
        </p:txBody>
      </p:sp>
      <p:graphicFrame>
        <p:nvGraphicFramePr>
          <p:cNvPr id="4" name="Content Placeholder 3">
            <a:extLst>
              <a:ext uri="{FF2B5EF4-FFF2-40B4-BE49-F238E27FC236}">
                <a16:creationId xmlns:a16="http://schemas.microsoft.com/office/drawing/2014/main" id="{1F175C81-689E-2D74-78B3-1ABB81E0F65D}"/>
              </a:ext>
            </a:extLst>
          </p:cNvPr>
          <p:cNvGraphicFramePr>
            <a:graphicFrameLocks noGrp="1"/>
          </p:cNvGraphicFramePr>
          <p:nvPr>
            <p:ph idx="1"/>
          </p:nvPr>
        </p:nvGraphicFramePr>
        <p:xfrm>
          <a:off x="838200" y="1903413"/>
          <a:ext cx="10515600" cy="427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9640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C23AFCE-0B7A-794F-A870-B21E9A5AB18D}"/>
              </a:ext>
            </a:extLst>
          </p:cNvPr>
          <p:cNvGrpSpPr>
            <a:grpSpLocks noChangeAspect="1"/>
          </p:cNvGrpSpPr>
          <p:nvPr/>
        </p:nvGrpSpPr>
        <p:grpSpPr>
          <a:xfrm>
            <a:off x="2092833" y="886023"/>
            <a:ext cx="8807059" cy="5797251"/>
            <a:chOff x="45249" y="175763"/>
            <a:chExt cx="10013153" cy="6682237"/>
          </a:xfrm>
        </p:grpSpPr>
        <p:pic>
          <p:nvPicPr>
            <p:cNvPr id="4" name="Picture 3">
              <a:extLst>
                <a:ext uri="{FF2B5EF4-FFF2-40B4-BE49-F238E27FC236}">
                  <a16:creationId xmlns:a16="http://schemas.microsoft.com/office/drawing/2014/main" id="{9EF4E141-9C12-400C-A87E-26BC58C588CC}"/>
                </a:ext>
              </a:extLst>
            </p:cNvPr>
            <p:cNvPicPr>
              <a:picLocks noChangeAspect="1"/>
            </p:cNvPicPr>
            <p:nvPr/>
          </p:nvPicPr>
          <p:blipFill rotWithShape="1">
            <a:blip r:embed="rId3"/>
            <a:srcRect b="9109"/>
            <a:stretch/>
          </p:blipFill>
          <p:spPr>
            <a:xfrm>
              <a:off x="363129" y="181640"/>
              <a:ext cx="2147197" cy="6554519"/>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F72EDFCA-F96B-A44E-A385-106B8639F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8" r="4458" b="-1"/>
            <a:stretch/>
          </p:blipFill>
          <p:spPr>
            <a:xfrm>
              <a:off x="409669" y="2487561"/>
              <a:ext cx="1980337" cy="4370439"/>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069F1CBC-0F43-A943-819D-BB7E5590774E}"/>
                </a:ext>
              </a:extLst>
            </p:cNvPr>
            <p:cNvPicPr>
              <a:picLocks noChangeAspect="1"/>
            </p:cNvPicPr>
            <p:nvPr/>
          </p:nvPicPr>
          <p:blipFill rotWithShape="1">
            <a:blip r:embed="rId5">
              <a:extLst>
                <a:ext uri="{28A0092B-C50C-407E-A947-70E740481C1C}">
                  <a14:useLocalDpi xmlns:a14="http://schemas.microsoft.com/office/drawing/2010/main" val="0"/>
                </a:ext>
              </a:extLst>
            </a:blip>
            <a:srcRect r="2707"/>
            <a:stretch/>
          </p:blipFill>
          <p:spPr>
            <a:xfrm>
              <a:off x="2556867" y="764493"/>
              <a:ext cx="7501534" cy="5959527"/>
            </a:xfrm>
            <a:prstGeom prst="rect">
              <a:avLst/>
            </a:prstGeom>
          </p:spPr>
        </p:pic>
        <p:pic>
          <p:nvPicPr>
            <p:cNvPr id="11" name="Picture 10">
              <a:extLst>
                <a:ext uri="{FF2B5EF4-FFF2-40B4-BE49-F238E27FC236}">
                  <a16:creationId xmlns:a16="http://schemas.microsoft.com/office/drawing/2014/main" id="{53813C6B-D9E4-0346-8D60-23E003994239}"/>
                </a:ext>
              </a:extLst>
            </p:cNvPr>
            <p:cNvPicPr>
              <a:picLocks noChangeAspect="1"/>
            </p:cNvPicPr>
            <p:nvPr/>
          </p:nvPicPr>
          <p:blipFill rotWithShape="1">
            <a:blip r:embed="rId6">
              <a:extLst>
                <a:ext uri="{28A0092B-C50C-407E-A947-70E740481C1C}">
                  <a14:useLocalDpi xmlns:a14="http://schemas.microsoft.com/office/drawing/2010/main" val="0"/>
                </a:ext>
              </a:extLst>
            </a:blip>
            <a:srcRect l="10020" t="10259" r="70819"/>
            <a:stretch/>
          </p:blipFill>
          <p:spPr>
            <a:xfrm>
              <a:off x="45249" y="199714"/>
              <a:ext cx="2511618" cy="681170"/>
            </a:xfrm>
            <a:prstGeom prst="rect">
              <a:avLst/>
            </a:prstGeom>
          </p:spPr>
        </p:pic>
        <p:pic>
          <p:nvPicPr>
            <p:cNvPr id="14" name="Picture 13">
              <a:extLst>
                <a:ext uri="{FF2B5EF4-FFF2-40B4-BE49-F238E27FC236}">
                  <a16:creationId xmlns:a16="http://schemas.microsoft.com/office/drawing/2014/main" id="{CFB701FF-0FBE-FC4D-A128-02DE14999374}"/>
                </a:ext>
              </a:extLst>
            </p:cNvPr>
            <p:cNvPicPr>
              <a:picLocks noChangeAspect="1"/>
            </p:cNvPicPr>
            <p:nvPr/>
          </p:nvPicPr>
          <p:blipFill rotWithShape="1">
            <a:blip r:embed="rId6">
              <a:extLst>
                <a:ext uri="{28A0092B-C50C-407E-A947-70E740481C1C}">
                  <a14:useLocalDpi xmlns:a14="http://schemas.microsoft.com/office/drawing/2010/main" val="0"/>
                </a:ext>
              </a:extLst>
            </a:blip>
            <a:srcRect l="30692" r="5537"/>
            <a:stretch/>
          </p:blipFill>
          <p:spPr>
            <a:xfrm>
              <a:off x="2556867" y="175763"/>
              <a:ext cx="7501535" cy="681170"/>
            </a:xfrm>
            <a:prstGeom prst="rect">
              <a:avLst/>
            </a:prstGeom>
          </p:spPr>
        </p:pic>
      </p:grpSp>
    </p:spTree>
    <p:extLst>
      <p:ext uri="{BB962C8B-B14F-4D97-AF65-F5344CB8AC3E}">
        <p14:creationId xmlns:p14="http://schemas.microsoft.com/office/powerpoint/2010/main" val="328431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92D9-8762-4DAF-B02F-0175DD4E4E26}"/>
              </a:ext>
            </a:extLst>
          </p:cNvPr>
          <p:cNvSpPr>
            <a:spLocks noGrp="1"/>
          </p:cNvSpPr>
          <p:nvPr>
            <p:ph type="title"/>
          </p:nvPr>
        </p:nvSpPr>
        <p:spPr/>
        <p:txBody>
          <a:bodyPr/>
          <a:lstStyle/>
          <a:p>
            <a:r>
              <a:rPr lang="en-GB"/>
              <a:t>Chronic Kidney Disease</a:t>
            </a:r>
          </a:p>
        </p:txBody>
      </p:sp>
      <p:sp>
        <p:nvSpPr>
          <p:cNvPr id="3" name="Content Placeholder 2">
            <a:extLst>
              <a:ext uri="{FF2B5EF4-FFF2-40B4-BE49-F238E27FC236}">
                <a16:creationId xmlns:a16="http://schemas.microsoft.com/office/drawing/2014/main" id="{25A27109-1864-43A6-9EA5-753811C52DB5}"/>
              </a:ext>
            </a:extLst>
          </p:cNvPr>
          <p:cNvSpPr>
            <a:spLocks noGrp="1"/>
          </p:cNvSpPr>
          <p:nvPr>
            <p:ph idx="1"/>
          </p:nvPr>
        </p:nvSpPr>
        <p:spPr>
          <a:xfrm>
            <a:off x="838200" y="1619013"/>
            <a:ext cx="10515600" cy="4273348"/>
          </a:xfrm>
        </p:spPr>
        <p:txBody>
          <a:bodyPr/>
          <a:lstStyle/>
          <a:p>
            <a:pPr marL="0" indent="0">
              <a:buNone/>
            </a:pPr>
            <a:r>
              <a:rPr lang="en-GB" sz="2800">
                <a:solidFill>
                  <a:schemeClr val="accent1">
                    <a:lumMod val="75000"/>
                  </a:schemeClr>
                </a:solidFill>
                <a:cs typeface="Calibri"/>
              </a:rPr>
              <a:t>"a persistent abnormality in kidney structure </a:t>
            </a:r>
            <a:r>
              <a:rPr lang="en-GB" sz="2800" b="1" u="sng">
                <a:solidFill>
                  <a:schemeClr val="accent1">
                    <a:lumMod val="75000"/>
                  </a:schemeClr>
                </a:solidFill>
                <a:cs typeface="Calibri"/>
              </a:rPr>
              <a:t>or</a:t>
            </a:r>
            <a:r>
              <a:rPr lang="en-GB" sz="2800">
                <a:solidFill>
                  <a:schemeClr val="accent1">
                    <a:lumMod val="75000"/>
                  </a:schemeClr>
                </a:solidFill>
                <a:cs typeface="Calibri"/>
              </a:rPr>
              <a:t> function"</a:t>
            </a:r>
          </a:p>
          <a:p>
            <a:endParaRPr lang="en-GB"/>
          </a:p>
        </p:txBody>
      </p:sp>
      <p:pic>
        <p:nvPicPr>
          <p:cNvPr id="10" name="Picture 9">
            <a:extLst>
              <a:ext uri="{FF2B5EF4-FFF2-40B4-BE49-F238E27FC236}">
                <a16:creationId xmlns:a16="http://schemas.microsoft.com/office/drawing/2014/main" id="{9A4F5CC8-BE49-715C-1287-083EE0DBBB2A}"/>
              </a:ext>
            </a:extLst>
          </p:cNvPr>
          <p:cNvPicPr>
            <a:picLocks noChangeAspect="1"/>
          </p:cNvPicPr>
          <p:nvPr/>
        </p:nvPicPr>
        <p:blipFill>
          <a:blip r:embed="rId2"/>
          <a:stretch>
            <a:fillRect/>
          </a:stretch>
        </p:blipFill>
        <p:spPr>
          <a:xfrm>
            <a:off x="2344240" y="2401562"/>
            <a:ext cx="6787424" cy="3670684"/>
          </a:xfrm>
          <a:prstGeom prst="rect">
            <a:avLst/>
          </a:prstGeom>
        </p:spPr>
      </p:pic>
    </p:spTree>
    <p:extLst>
      <p:ext uri="{BB962C8B-B14F-4D97-AF65-F5344CB8AC3E}">
        <p14:creationId xmlns:p14="http://schemas.microsoft.com/office/powerpoint/2010/main" val="1578197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514728-7779-4FBE-BC8A-9B794A7A7BA2}"/>
              </a:ext>
            </a:extLst>
          </p:cNvPr>
          <p:cNvSpPr txBox="1">
            <a:spLocks/>
          </p:cNvSpPr>
          <p:nvPr/>
        </p:nvSpPr>
        <p:spPr>
          <a:xfrm>
            <a:off x="100755" y="931035"/>
            <a:ext cx="3697498" cy="15660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a:t>Educational sessions </a:t>
            </a:r>
          </a:p>
        </p:txBody>
      </p:sp>
      <p:pic>
        <p:nvPicPr>
          <p:cNvPr id="11" name="Picture 10">
            <a:hlinkClick r:id="rId2"/>
            <a:extLst>
              <a:ext uri="{FF2B5EF4-FFF2-40B4-BE49-F238E27FC236}">
                <a16:creationId xmlns:a16="http://schemas.microsoft.com/office/drawing/2014/main" id="{21C9A9E8-861E-45AA-8DB9-1C9868A714A5}"/>
              </a:ext>
            </a:extLst>
          </p:cNvPr>
          <p:cNvPicPr>
            <a:picLocks noChangeAspect="1"/>
          </p:cNvPicPr>
          <p:nvPr/>
        </p:nvPicPr>
        <p:blipFill rotWithShape="1">
          <a:blip r:embed="rId3"/>
          <a:srcRect l="20732" r="20929"/>
          <a:stretch/>
        </p:blipFill>
        <p:spPr>
          <a:xfrm>
            <a:off x="4341971" y="806110"/>
            <a:ext cx="7112726" cy="5807849"/>
          </a:xfrm>
          <a:prstGeom prst="rect">
            <a:avLst/>
          </a:prstGeom>
        </p:spPr>
      </p:pic>
    </p:spTree>
    <p:extLst>
      <p:ext uri="{BB962C8B-B14F-4D97-AF65-F5344CB8AC3E}">
        <p14:creationId xmlns:p14="http://schemas.microsoft.com/office/powerpoint/2010/main" val="706306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BCFA-7630-4589-AA3E-B4886D6A7463}"/>
              </a:ext>
            </a:extLst>
          </p:cNvPr>
          <p:cNvSpPr>
            <a:spLocks noGrp="1"/>
          </p:cNvSpPr>
          <p:nvPr>
            <p:ph type="title"/>
          </p:nvPr>
        </p:nvSpPr>
        <p:spPr>
          <a:xfrm>
            <a:off x="301836" y="1335618"/>
            <a:ext cx="3538251" cy="2528237"/>
          </a:xfrm>
        </p:spPr>
        <p:txBody>
          <a:bodyPr>
            <a:normAutofit/>
          </a:bodyPr>
          <a:lstStyle/>
          <a:p>
            <a:r>
              <a:rPr lang="en-GB"/>
              <a:t>‘How to’ sessions</a:t>
            </a:r>
            <a:br>
              <a:rPr lang="en-GB"/>
            </a:br>
            <a:r>
              <a:rPr lang="en-GB"/>
              <a:t>(knowledge to action) </a:t>
            </a:r>
          </a:p>
        </p:txBody>
      </p:sp>
      <p:pic>
        <p:nvPicPr>
          <p:cNvPr id="5" name="Picture 4">
            <a:extLst>
              <a:ext uri="{FF2B5EF4-FFF2-40B4-BE49-F238E27FC236}">
                <a16:creationId xmlns:a16="http://schemas.microsoft.com/office/drawing/2014/main" id="{E35D2490-3BF7-48A2-9BA2-58DE77C2858E}"/>
              </a:ext>
            </a:extLst>
          </p:cNvPr>
          <p:cNvPicPr>
            <a:picLocks noChangeAspect="1"/>
          </p:cNvPicPr>
          <p:nvPr/>
        </p:nvPicPr>
        <p:blipFill rotWithShape="1">
          <a:blip r:embed="rId2"/>
          <a:srcRect l="19589" t="165" r="65411" b="-1"/>
          <a:stretch/>
        </p:blipFill>
        <p:spPr>
          <a:xfrm>
            <a:off x="3840799" y="1336240"/>
            <a:ext cx="1580922" cy="5060152"/>
          </a:xfrm>
          <a:prstGeom prst="rect">
            <a:avLst/>
          </a:prstGeom>
        </p:spPr>
      </p:pic>
      <p:pic>
        <p:nvPicPr>
          <p:cNvPr id="7" name="Picture 6">
            <a:hlinkClick r:id="rId3"/>
            <a:extLst>
              <a:ext uri="{FF2B5EF4-FFF2-40B4-BE49-F238E27FC236}">
                <a16:creationId xmlns:a16="http://schemas.microsoft.com/office/drawing/2014/main" id="{5F022ED2-38E2-46E4-9A5E-193A019F8C7A}"/>
              </a:ext>
            </a:extLst>
          </p:cNvPr>
          <p:cNvPicPr>
            <a:picLocks noChangeAspect="1"/>
          </p:cNvPicPr>
          <p:nvPr/>
        </p:nvPicPr>
        <p:blipFill>
          <a:blip r:embed="rId4"/>
          <a:stretch>
            <a:fillRect/>
          </a:stretch>
        </p:blipFill>
        <p:spPr>
          <a:xfrm>
            <a:off x="5430900" y="1336240"/>
            <a:ext cx="5962383" cy="5059474"/>
          </a:xfrm>
          <a:prstGeom prst="rect">
            <a:avLst/>
          </a:prstGeom>
        </p:spPr>
      </p:pic>
    </p:spTree>
    <p:extLst>
      <p:ext uri="{BB962C8B-B14F-4D97-AF65-F5344CB8AC3E}">
        <p14:creationId xmlns:p14="http://schemas.microsoft.com/office/powerpoint/2010/main" val="2403101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6535D-A091-41DF-B8E8-00D34D011065}"/>
              </a:ext>
            </a:extLst>
          </p:cNvPr>
          <p:cNvPicPr>
            <a:picLocks noChangeAspect="1"/>
          </p:cNvPicPr>
          <p:nvPr/>
        </p:nvPicPr>
        <p:blipFill rotWithShape="1">
          <a:blip r:embed="rId2"/>
          <a:srcRect l="2362"/>
          <a:stretch/>
        </p:blipFill>
        <p:spPr>
          <a:xfrm>
            <a:off x="3829985" y="1470437"/>
            <a:ext cx="4529385" cy="4341275"/>
          </a:xfrm>
          <a:prstGeom prst="rect">
            <a:avLst/>
          </a:prstGeom>
        </p:spPr>
      </p:pic>
      <p:pic>
        <p:nvPicPr>
          <p:cNvPr id="7" name="Picture 6">
            <a:extLst>
              <a:ext uri="{FF2B5EF4-FFF2-40B4-BE49-F238E27FC236}">
                <a16:creationId xmlns:a16="http://schemas.microsoft.com/office/drawing/2014/main" id="{35DC2382-2702-4CE1-A113-4A4F2ABC7287}"/>
              </a:ext>
            </a:extLst>
          </p:cNvPr>
          <p:cNvPicPr>
            <a:picLocks noChangeAspect="1"/>
          </p:cNvPicPr>
          <p:nvPr/>
        </p:nvPicPr>
        <p:blipFill>
          <a:blip r:embed="rId3"/>
          <a:stretch>
            <a:fillRect/>
          </a:stretch>
        </p:blipFill>
        <p:spPr>
          <a:xfrm>
            <a:off x="8567618" y="1468357"/>
            <a:ext cx="3538240" cy="4354615"/>
          </a:xfrm>
          <a:prstGeom prst="rect">
            <a:avLst/>
          </a:prstGeom>
        </p:spPr>
      </p:pic>
      <p:sp>
        <p:nvSpPr>
          <p:cNvPr id="8" name="TextBox 7">
            <a:extLst>
              <a:ext uri="{FF2B5EF4-FFF2-40B4-BE49-F238E27FC236}">
                <a16:creationId xmlns:a16="http://schemas.microsoft.com/office/drawing/2014/main" id="{B78B89E6-8BB0-4DBA-A5DE-A52BB2CAC441}"/>
              </a:ext>
            </a:extLst>
          </p:cNvPr>
          <p:cNvSpPr txBox="1"/>
          <p:nvPr/>
        </p:nvSpPr>
        <p:spPr>
          <a:xfrm>
            <a:off x="84934" y="1380150"/>
            <a:ext cx="4237296" cy="1446550"/>
          </a:xfrm>
          <a:prstGeom prst="rect">
            <a:avLst/>
          </a:prstGeom>
          <a:noFill/>
        </p:spPr>
        <p:txBody>
          <a:bodyPr wrap="square" lIns="91440" tIns="45720" rIns="91440" bIns="45720" rtlCol="0" anchor="t">
            <a:spAutoFit/>
          </a:bodyPr>
          <a:lstStyle/>
          <a:p>
            <a:r>
              <a:rPr lang="en-GB" sz="4400"/>
              <a:t>Symptom &amp; Health trackers</a:t>
            </a:r>
            <a:endParaRPr lang="en-GB" sz="4400">
              <a:ea typeface="Calibri"/>
              <a:cs typeface="Calibri"/>
            </a:endParaRPr>
          </a:p>
        </p:txBody>
      </p:sp>
    </p:spTree>
    <p:extLst>
      <p:ext uri="{BB962C8B-B14F-4D97-AF65-F5344CB8AC3E}">
        <p14:creationId xmlns:p14="http://schemas.microsoft.com/office/powerpoint/2010/main" val="3797362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fitness program&#10;&#10;Description automatically generated with low confidence">
            <a:extLst>
              <a:ext uri="{FF2B5EF4-FFF2-40B4-BE49-F238E27FC236}">
                <a16:creationId xmlns:a16="http://schemas.microsoft.com/office/drawing/2014/main" id="{7C3D9FAB-33E2-4D30-9FAE-A2CF9B293D13}"/>
              </a:ext>
            </a:extLst>
          </p:cNvPr>
          <p:cNvPicPr>
            <a:picLocks noChangeAspect="1"/>
          </p:cNvPicPr>
          <p:nvPr/>
        </p:nvPicPr>
        <p:blipFill>
          <a:blip r:embed="rId2"/>
          <a:stretch>
            <a:fillRect/>
          </a:stretch>
        </p:blipFill>
        <p:spPr>
          <a:xfrm>
            <a:off x="4448230" y="621187"/>
            <a:ext cx="6060722" cy="5761536"/>
          </a:xfrm>
          <a:prstGeom prst="rect">
            <a:avLst/>
          </a:prstGeom>
        </p:spPr>
      </p:pic>
      <p:sp>
        <p:nvSpPr>
          <p:cNvPr id="6" name="TextBox 5">
            <a:extLst>
              <a:ext uri="{FF2B5EF4-FFF2-40B4-BE49-F238E27FC236}">
                <a16:creationId xmlns:a16="http://schemas.microsoft.com/office/drawing/2014/main" id="{50176357-B642-4240-8951-299F6FBC008B}"/>
              </a:ext>
            </a:extLst>
          </p:cNvPr>
          <p:cNvSpPr txBox="1"/>
          <p:nvPr/>
        </p:nvSpPr>
        <p:spPr>
          <a:xfrm>
            <a:off x="255986" y="1065711"/>
            <a:ext cx="4019979" cy="769441"/>
          </a:xfrm>
          <a:prstGeom prst="rect">
            <a:avLst/>
          </a:prstGeom>
          <a:noFill/>
        </p:spPr>
        <p:txBody>
          <a:bodyPr wrap="square" lIns="91440" tIns="45720" rIns="91440" bIns="45720" rtlCol="0" anchor="t">
            <a:spAutoFit/>
          </a:bodyPr>
          <a:lstStyle/>
          <a:p>
            <a:r>
              <a:rPr lang="en-GB" sz="4400" dirty="0"/>
              <a:t>Activity trackers</a:t>
            </a:r>
            <a:endParaRPr lang="en-GB" sz="4400" dirty="0">
              <a:ea typeface="Calibri"/>
              <a:cs typeface="Calibri"/>
            </a:endParaRPr>
          </a:p>
        </p:txBody>
      </p:sp>
    </p:spTree>
    <p:extLst>
      <p:ext uri="{BB962C8B-B14F-4D97-AF65-F5344CB8AC3E}">
        <p14:creationId xmlns:p14="http://schemas.microsoft.com/office/powerpoint/2010/main" val="3268863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urvey&#10;&#10;Description automatically generated with low confidence">
            <a:extLst>
              <a:ext uri="{FF2B5EF4-FFF2-40B4-BE49-F238E27FC236}">
                <a16:creationId xmlns:a16="http://schemas.microsoft.com/office/drawing/2014/main" id="{0FFD1ACC-79CB-45D3-B6C6-D41F5F9F6F98}"/>
              </a:ext>
            </a:extLst>
          </p:cNvPr>
          <p:cNvPicPr>
            <a:picLocks noChangeAspect="1"/>
          </p:cNvPicPr>
          <p:nvPr/>
        </p:nvPicPr>
        <p:blipFill>
          <a:blip r:embed="rId2"/>
          <a:stretch>
            <a:fillRect/>
          </a:stretch>
        </p:blipFill>
        <p:spPr>
          <a:xfrm>
            <a:off x="5360659" y="813092"/>
            <a:ext cx="4828253" cy="5658416"/>
          </a:xfrm>
          <a:prstGeom prst="rect">
            <a:avLst/>
          </a:prstGeom>
        </p:spPr>
      </p:pic>
      <p:sp>
        <p:nvSpPr>
          <p:cNvPr id="3" name="TextBox 2">
            <a:extLst>
              <a:ext uri="{FF2B5EF4-FFF2-40B4-BE49-F238E27FC236}">
                <a16:creationId xmlns:a16="http://schemas.microsoft.com/office/drawing/2014/main" id="{8582EAE9-4FA8-1883-6894-004A8EE8B35E}"/>
              </a:ext>
            </a:extLst>
          </p:cNvPr>
          <p:cNvSpPr txBox="1"/>
          <p:nvPr/>
        </p:nvSpPr>
        <p:spPr>
          <a:xfrm>
            <a:off x="255986" y="1065711"/>
            <a:ext cx="4019979" cy="1446550"/>
          </a:xfrm>
          <a:prstGeom prst="rect">
            <a:avLst/>
          </a:prstGeom>
          <a:noFill/>
        </p:spPr>
        <p:txBody>
          <a:bodyPr wrap="square" lIns="91440" tIns="45720" rIns="91440" bIns="45720" rtlCol="0" anchor="t">
            <a:spAutoFit/>
          </a:bodyPr>
          <a:lstStyle/>
          <a:p>
            <a:r>
              <a:rPr lang="en-GB" sz="4400" dirty="0"/>
              <a:t>Decision support tools</a:t>
            </a:r>
            <a:endParaRPr lang="en-US" dirty="0"/>
          </a:p>
        </p:txBody>
      </p:sp>
    </p:spTree>
    <p:extLst>
      <p:ext uri="{BB962C8B-B14F-4D97-AF65-F5344CB8AC3E}">
        <p14:creationId xmlns:p14="http://schemas.microsoft.com/office/powerpoint/2010/main" val="4135665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hat&#10;&#10;Description automatically generated with medium confidence">
            <a:extLst>
              <a:ext uri="{FF2B5EF4-FFF2-40B4-BE49-F238E27FC236}">
                <a16:creationId xmlns:a16="http://schemas.microsoft.com/office/drawing/2014/main" id="{B36FC7EF-F9C9-45D3-A16C-60A61DD0C5AA}"/>
              </a:ext>
            </a:extLst>
          </p:cNvPr>
          <p:cNvPicPr>
            <a:picLocks noChangeAspect="1"/>
          </p:cNvPicPr>
          <p:nvPr/>
        </p:nvPicPr>
        <p:blipFill rotWithShape="1">
          <a:blip r:embed="rId2"/>
          <a:srcRect l="22076" r="4854" b="8303"/>
          <a:stretch/>
        </p:blipFill>
        <p:spPr>
          <a:xfrm>
            <a:off x="5586807" y="670192"/>
            <a:ext cx="4559841" cy="3103931"/>
          </a:xfrm>
          <a:prstGeom prst="rect">
            <a:avLst/>
          </a:prstGeom>
        </p:spPr>
      </p:pic>
      <p:grpSp>
        <p:nvGrpSpPr>
          <p:cNvPr id="5" name="Group 4">
            <a:extLst>
              <a:ext uri="{FF2B5EF4-FFF2-40B4-BE49-F238E27FC236}">
                <a16:creationId xmlns:a16="http://schemas.microsoft.com/office/drawing/2014/main" id="{2B25A442-082F-4FD4-9D63-20557CFE3C3E}"/>
              </a:ext>
            </a:extLst>
          </p:cNvPr>
          <p:cNvGrpSpPr/>
          <p:nvPr/>
        </p:nvGrpSpPr>
        <p:grpSpPr>
          <a:xfrm>
            <a:off x="5586807" y="4126235"/>
            <a:ext cx="4554131" cy="2634010"/>
            <a:chOff x="519048" y="3612114"/>
            <a:chExt cx="5160059" cy="3148132"/>
          </a:xfrm>
        </p:grpSpPr>
        <p:pic>
          <p:nvPicPr>
            <p:cNvPr id="6" name="Picture 5">
              <a:extLst>
                <a:ext uri="{FF2B5EF4-FFF2-40B4-BE49-F238E27FC236}">
                  <a16:creationId xmlns:a16="http://schemas.microsoft.com/office/drawing/2014/main" id="{5D42E643-DA0E-4FA3-A368-A764638CFEEE}"/>
                </a:ext>
              </a:extLst>
            </p:cNvPr>
            <p:cNvPicPr>
              <a:picLocks noChangeAspect="1"/>
            </p:cNvPicPr>
            <p:nvPr/>
          </p:nvPicPr>
          <p:blipFill rotWithShape="1">
            <a:blip r:embed="rId3"/>
            <a:srcRect l="-1" r="10755" b="62634"/>
            <a:stretch/>
          </p:blipFill>
          <p:spPr>
            <a:xfrm>
              <a:off x="519048" y="3612114"/>
              <a:ext cx="5120162" cy="1618622"/>
            </a:xfrm>
            <a:prstGeom prst="rect">
              <a:avLst/>
            </a:prstGeom>
          </p:spPr>
        </p:pic>
        <p:pic>
          <p:nvPicPr>
            <p:cNvPr id="7" name="Picture 6">
              <a:extLst>
                <a:ext uri="{FF2B5EF4-FFF2-40B4-BE49-F238E27FC236}">
                  <a16:creationId xmlns:a16="http://schemas.microsoft.com/office/drawing/2014/main" id="{2837EE99-545D-457F-8993-4DF1ED4CD20A}"/>
                </a:ext>
              </a:extLst>
            </p:cNvPr>
            <p:cNvPicPr>
              <a:picLocks noChangeAspect="1"/>
            </p:cNvPicPr>
            <p:nvPr/>
          </p:nvPicPr>
          <p:blipFill rotWithShape="1">
            <a:blip r:embed="rId3"/>
            <a:srcRect t="63858" r="9775" b="722"/>
            <a:stretch/>
          </p:blipFill>
          <p:spPr>
            <a:xfrm>
              <a:off x="519049" y="5230735"/>
              <a:ext cx="5160058" cy="1529511"/>
            </a:xfrm>
            <a:prstGeom prst="rect">
              <a:avLst/>
            </a:prstGeom>
          </p:spPr>
        </p:pic>
      </p:grpSp>
      <p:sp>
        <p:nvSpPr>
          <p:cNvPr id="9" name="TextBox 8">
            <a:extLst>
              <a:ext uri="{FF2B5EF4-FFF2-40B4-BE49-F238E27FC236}">
                <a16:creationId xmlns:a16="http://schemas.microsoft.com/office/drawing/2014/main" id="{2C11584D-EB87-FAD6-3765-D5E6ADB224A3}"/>
              </a:ext>
            </a:extLst>
          </p:cNvPr>
          <p:cNvSpPr txBox="1"/>
          <p:nvPr/>
        </p:nvSpPr>
        <p:spPr>
          <a:xfrm>
            <a:off x="255986" y="1065711"/>
            <a:ext cx="4359665" cy="2123658"/>
          </a:xfrm>
          <a:prstGeom prst="rect">
            <a:avLst/>
          </a:prstGeom>
          <a:noFill/>
        </p:spPr>
        <p:txBody>
          <a:bodyPr wrap="square" lIns="91440" tIns="45720" rIns="91440" bIns="45720" rtlCol="0" anchor="t">
            <a:spAutoFit/>
          </a:bodyPr>
          <a:lstStyle/>
          <a:p>
            <a:r>
              <a:rPr lang="en-GB" sz="4400" dirty="0"/>
              <a:t>Chat forums</a:t>
            </a:r>
            <a:endParaRPr lang="en-US" dirty="0">
              <a:ea typeface="Calibri" panose="020F0502020204030204"/>
              <a:cs typeface="Calibri" panose="020F0502020204030204"/>
            </a:endParaRPr>
          </a:p>
          <a:p>
            <a:pPr marL="742950" indent="-742950">
              <a:buAutoNum type="arabicPeriod"/>
            </a:pPr>
            <a:r>
              <a:rPr lang="en-GB" sz="4400" dirty="0">
                <a:ea typeface="Calibri"/>
                <a:cs typeface="Calibri"/>
              </a:rPr>
              <a:t>Ask the expert</a:t>
            </a:r>
          </a:p>
          <a:p>
            <a:pPr marL="742950" indent="-742950">
              <a:buAutoNum type="arabicPeriod"/>
            </a:pPr>
            <a:r>
              <a:rPr lang="en-GB" sz="4400" dirty="0">
                <a:ea typeface="Calibri"/>
                <a:cs typeface="Calibri"/>
              </a:rPr>
              <a:t>Peer-peer</a:t>
            </a:r>
          </a:p>
        </p:txBody>
      </p:sp>
    </p:spTree>
    <p:extLst>
      <p:ext uri="{BB962C8B-B14F-4D97-AF65-F5344CB8AC3E}">
        <p14:creationId xmlns:p14="http://schemas.microsoft.com/office/powerpoint/2010/main" val="3759791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8F8BA1-1F8F-4F3F-8086-11A337CC833B}"/>
              </a:ext>
            </a:extLst>
          </p:cNvPr>
          <p:cNvPicPr>
            <a:picLocks noChangeAspect="1"/>
          </p:cNvPicPr>
          <p:nvPr/>
        </p:nvPicPr>
        <p:blipFill>
          <a:blip r:embed="rId2"/>
          <a:stretch>
            <a:fillRect/>
          </a:stretch>
        </p:blipFill>
        <p:spPr>
          <a:xfrm>
            <a:off x="1402625" y="854241"/>
            <a:ext cx="4214405" cy="5851357"/>
          </a:xfrm>
          <a:prstGeom prst="rect">
            <a:avLst/>
          </a:prstGeom>
        </p:spPr>
      </p:pic>
      <p:pic>
        <p:nvPicPr>
          <p:cNvPr id="7" name="Picture 6">
            <a:extLst>
              <a:ext uri="{FF2B5EF4-FFF2-40B4-BE49-F238E27FC236}">
                <a16:creationId xmlns:a16="http://schemas.microsoft.com/office/drawing/2014/main" id="{FF774EBD-8246-4F9D-A597-1BC526ED716B}"/>
              </a:ext>
            </a:extLst>
          </p:cNvPr>
          <p:cNvPicPr>
            <a:picLocks noChangeAspect="1"/>
          </p:cNvPicPr>
          <p:nvPr/>
        </p:nvPicPr>
        <p:blipFill>
          <a:blip r:embed="rId3"/>
          <a:stretch>
            <a:fillRect/>
          </a:stretch>
        </p:blipFill>
        <p:spPr>
          <a:xfrm>
            <a:off x="6787635" y="854242"/>
            <a:ext cx="4127877" cy="5851358"/>
          </a:xfrm>
          <a:prstGeom prst="rect">
            <a:avLst/>
          </a:prstGeom>
        </p:spPr>
      </p:pic>
    </p:spTree>
    <p:extLst>
      <p:ext uri="{BB962C8B-B14F-4D97-AF65-F5344CB8AC3E}">
        <p14:creationId xmlns:p14="http://schemas.microsoft.com/office/powerpoint/2010/main" val="2262085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FCDD-06C0-48A4-9EEE-3E3B7012458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2A81B3E-348A-0534-A205-D0B94C69579B}"/>
              </a:ext>
            </a:extLst>
          </p:cNvPr>
          <p:cNvPicPr>
            <a:picLocks noGrp="1" noChangeAspect="1"/>
          </p:cNvPicPr>
          <p:nvPr>
            <p:ph idx="1"/>
          </p:nvPr>
        </p:nvPicPr>
        <p:blipFill>
          <a:blip r:embed="rId2"/>
          <a:stretch>
            <a:fillRect/>
          </a:stretch>
        </p:blipFill>
        <p:spPr>
          <a:xfrm>
            <a:off x="1606167" y="3215458"/>
            <a:ext cx="3581400" cy="1190625"/>
          </a:xfrm>
          <a:prstGeom prst="rect">
            <a:avLst/>
          </a:prstGeom>
        </p:spPr>
      </p:pic>
      <p:pic>
        <p:nvPicPr>
          <p:cNvPr id="5" name="Graphic 11" descr="Laptop with solid fill">
            <a:extLst>
              <a:ext uri="{FF2B5EF4-FFF2-40B4-BE49-F238E27FC236}">
                <a16:creationId xmlns:a16="http://schemas.microsoft.com/office/drawing/2014/main" id="{ED89CF1A-D184-4697-935B-F7C8FEC0A0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01871" y="2510007"/>
            <a:ext cx="2773707" cy="2773707"/>
          </a:xfrm>
          <a:prstGeom prst="rect">
            <a:avLst/>
          </a:prstGeom>
        </p:spPr>
      </p:pic>
      <p:pic>
        <p:nvPicPr>
          <p:cNvPr id="6" name="Picture 5" descr="A red and blue logo&#10;&#10;AI-generated content may be incorrect.">
            <a:extLst>
              <a:ext uri="{FF2B5EF4-FFF2-40B4-BE49-F238E27FC236}">
                <a16:creationId xmlns:a16="http://schemas.microsoft.com/office/drawing/2014/main" id="{E8F57138-C4FD-D857-0A7D-66ACFAEA533D}"/>
              </a:ext>
            </a:extLst>
          </p:cNvPr>
          <p:cNvPicPr>
            <a:picLocks noChangeAspect="1"/>
          </p:cNvPicPr>
          <p:nvPr/>
        </p:nvPicPr>
        <p:blipFill>
          <a:blip r:embed="rId5"/>
          <a:stretch>
            <a:fillRect/>
          </a:stretch>
        </p:blipFill>
        <p:spPr>
          <a:xfrm>
            <a:off x="7596689" y="3426995"/>
            <a:ext cx="1590675" cy="685800"/>
          </a:xfrm>
          <a:prstGeom prst="rect">
            <a:avLst/>
          </a:prstGeom>
        </p:spPr>
      </p:pic>
    </p:spTree>
    <p:extLst>
      <p:ext uri="{BB962C8B-B14F-4D97-AF65-F5344CB8AC3E}">
        <p14:creationId xmlns:p14="http://schemas.microsoft.com/office/powerpoint/2010/main" val="1242816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2DFAE-C1F7-9FB8-2E8F-56EB1A3DEB6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2362F3E-444E-290A-383A-E2CEC964D23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226026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8375" y="2327042"/>
            <a:ext cx="11234700" cy="1410661"/>
          </a:xfrm>
        </p:spPr>
        <p:txBody>
          <a:bodyPr>
            <a:noAutofit/>
          </a:bodyPr>
          <a:lstStyle/>
          <a:p>
            <a:pPr>
              <a:lnSpc>
                <a:spcPct val="100000"/>
              </a:lnSpc>
            </a:pPr>
            <a:r>
              <a:rPr lang="en-GB" sz="4000" b="1">
                <a:solidFill>
                  <a:srgbClr val="1F8AA7"/>
                </a:solidFill>
                <a:latin typeface="Arial"/>
                <a:cs typeface="Arial"/>
              </a:rPr>
              <a:t>My Kidneys &amp; Me </a:t>
            </a:r>
            <a:r>
              <a:rPr lang="en-GB" sz="4000">
                <a:solidFill>
                  <a:srgbClr val="1F8AA7"/>
                </a:solidFill>
                <a:latin typeface="Arial"/>
                <a:cs typeface="Arial"/>
              </a:rPr>
              <a:t>– Learning to look after your health and your kidneys</a:t>
            </a:r>
            <a:endParaRPr lang="en-US" sz="4000">
              <a:ea typeface="Calibri Light"/>
              <a:cs typeface="Calibri Ligh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994" y="422123"/>
            <a:ext cx="3379995" cy="38637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016" y="5781095"/>
            <a:ext cx="1632181" cy="650152"/>
          </a:xfrm>
          <a:prstGeom prst="rect">
            <a:avLst/>
          </a:prstGeom>
        </p:spPr>
      </p:pic>
      <p:sp>
        <p:nvSpPr>
          <p:cNvPr id="13" name="Title 4"/>
          <p:cNvSpPr txBox="1">
            <a:spLocks/>
          </p:cNvSpPr>
          <p:nvPr/>
        </p:nvSpPr>
        <p:spPr>
          <a:xfrm>
            <a:off x="360563" y="5917812"/>
            <a:ext cx="7263936" cy="7017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267" kern="1200">
                <a:solidFill>
                  <a:schemeClr val="tx2"/>
                </a:solidFill>
                <a:latin typeface="+mj-lt"/>
                <a:ea typeface="+mj-ea"/>
                <a:cs typeface="+mj-cs"/>
              </a:defRPr>
            </a:lvl1pPr>
          </a:lstStyle>
          <a:p>
            <a:pPr algn="just"/>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Matthew Graham-Brown</a:t>
            </a:r>
          </a:p>
          <a:p>
            <a:pPr algn="just"/>
            <a:r>
              <a:rPr lang="en-GB" sz="1800" kern="0">
                <a:latin typeface="Arial" panose="020B0604020202020204" pitchFamily="34" charset="0"/>
                <a:ea typeface="Helvetica Neue" panose="02000503000000020004" pitchFamily="2" charset="0"/>
                <a:cs typeface="Arial" panose="020B0604020202020204" pitchFamily="34" charset="0"/>
              </a:rPr>
              <a:t>Clinical Associate Professor of Renal Medicine</a:t>
            </a:r>
            <a:endParaRPr lang="en-GB" sz="1600" kern="0">
              <a:latin typeface="Arial" panose="020B0604020202020204" pitchFamily="34" charset="0"/>
              <a:ea typeface="Helvetica Neue" panose="02000503000000020004" pitchFamily="2" charset="0"/>
              <a:cs typeface="Arial" panose="020B0604020202020204" pitchFamily="34" charset="0"/>
            </a:endParaRPr>
          </a:p>
          <a:p>
            <a:pPr algn="just"/>
            <a:endPar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n-GB" sz="2000">
              <a:solidFill>
                <a:schemeClr val="tx1"/>
              </a:solidFill>
              <a:latin typeface="Arial" panose="020B0604020202020204" pitchFamily="34" charset="0"/>
              <a:cs typeface="Arial" panose="020B0604020202020204" pitchFamily="34" charset="0"/>
            </a:endParaRPr>
          </a:p>
          <a:p>
            <a:pPr algn="just"/>
            <a:endParaRPr lang="en-GB" sz="200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CD41107-5F5E-42A5-90CA-7ED9FD9297C0}"/>
              </a:ext>
            </a:extLst>
          </p:cNvPr>
          <p:cNvGrpSpPr>
            <a:grpSpLocks noChangeAspect="1"/>
          </p:cNvGrpSpPr>
          <p:nvPr/>
        </p:nvGrpSpPr>
        <p:grpSpPr>
          <a:xfrm>
            <a:off x="9315282" y="4530958"/>
            <a:ext cx="2773707" cy="2773707"/>
            <a:chOff x="8319330" y="2646563"/>
            <a:chExt cx="3802797" cy="3802797"/>
          </a:xfrm>
        </p:grpSpPr>
        <p:pic>
          <p:nvPicPr>
            <p:cNvPr id="14" name="Graphic 11" descr="Laptop with solid fill">
              <a:extLst>
                <a:ext uri="{FF2B5EF4-FFF2-40B4-BE49-F238E27FC236}">
                  <a16:creationId xmlns:a16="http://schemas.microsoft.com/office/drawing/2014/main" id="{ED89CF1A-D184-4697-935B-F7C8FEC0A0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330" y="2646563"/>
              <a:ext cx="3802797" cy="3802797"/>
            </a:xfrm>
            <a:prstGeom prst="rect">
              <a:avLst/>
            </a:prstGeom>
          </p:spPr>
        </p:pic>
        <p:pic>
          <p:nvPicPr>
            <p:cNvPr id="16" name="Picture 15">
              <a:extLst>
                <a:ext uri="{FF2B5EF4-FFF2-40B4-BE49-F238E27FC236}">
                  <a16:creationId xmlns:a16="http://schemas.microsoft.com/office/drawing/2014/main" id="{97B5A820-670A-4DB7-9E71-6537EC9B6420}"/>
                </a:ext>
              </a:extLst>
            </p:cNvPr>
            <p:cNvPicPr>
              <a:picLocks noChangeAspect="1"/>
            </p:cNvPicPr>
            <p:nvPr/>
          </p:nvPicPr>
          <p:blipFill rotWithShape="1">
            <a:blip r:embed="rId7">
              <a:extLst>
                <a:ext uri="{28A0092B-C50C-407E-A947-70E740481C1C}">
                  <a14:useLocalDpi xmlns:a14="http://schemas.microsoft.com/office/drawing/2010/main" val="0"/>
                </a:ext>
              </a:extLst>
            </a:blip>
            <a:srcRect l="13659" t="10259" r="74421"/>
            <a:stretch/>
          </p:blipFill>
          <p:spPr>
            <a:xfrm>
              <a:off x="9135917" y="3873932"/>
              <a:ext cx="2169621" cy="932273"/>
            </a:xfrm>
            <a:prstGeom prst="rect">
              <a:avLst/>
            </a:prstGeom>
          </p:spPr>
        </p:pic>
      </p:grpSp>
      <p:pic>
        <p:nvPicPr>
          <p:cNvPr id="1026" name="Picture 2">
            <a:extLst>
              <a:ext uri="{FF2B5EF4-FFF2-40B4-BE49-F238E27FC236}">
                <a16:creationId xmlns:a16="http://schemas.microsoft.com/office/drawing/2014/main" id="{8200A926-B287-4D31-A3B2-350C8C2669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3166" y="389632"/>
            <a:ext cx="29337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13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DE23-5321-322B-853A-7742FEF5573E}"/>
              </a:ext>
            </a:extLst>
          </p:cNvPr>
          <p:cNvSpPr>
            <a:spLocks noGrp="1"/>
          </p:cNvSpPr>
          <p:nvPr>
            <p:ph type="title"/>
          </p:nvPr>
        </p:nvSpPr>
        <p:spPr/>
        <p:txBody>
          <a:bodyPr/>
          <a:lstStyle/>
          <a:p>
            <a:r>
              <a:rPr lang="en-GB">
                <a:ea typeface="Calibri Light"/>
                <a:cs typeface="Calibri Light"/>
              </a:rPr>
              <a:t>The increasing risk of CKD</a:t>
            </a:r>
          </a:p>
        </p:txBody>
      </p:sp>
      <p:pic>
        <p:nvPicPr>
          <p:cNvPr id="4" name="Content Placeholder 3" descr="A screenshot of a graph&#10;&#10;AI-generated content may be incorrect.">
            <a:extLst>
              <a:ext uri="{FF2B5EF4-FFF2-40B4-BE49-F238E27FC236}">
                <a16:creationId xmlns:a16="http://schemas.microsoft.com/office/drawing/2014/main" id="{D64B863B-3920-680E-7442-F6B37A365101}"/>
              </a:ext>
            </a:extLst>
          </p:cNvPr>
          <p:cNvPicPr>
            <a:picLocks noGrp="1" noChangeAspect="1"/>
          </p:cNvPicPr>
          <p:nvPr>
            <p:ph idx="1"/>
          </p:nvPr>
        </p:nvPicPr>
        <p:blipFill>
          <a:blip r:embed="rId2"/>
          <a:stretch>
            <a:fillRect/>
          </a:stretch>
        </p:blipFill>
        <p:spPr>
          <a:xfrm>
            <a:off x="669225" y="1903615"/>
            <a:ext cx="10302707" cy="4512046"/>
          </a:xfrm>
          <a:prstGeom prst="rect">
            <a:avLst/>
          </a:prstGeom>
        </p:spPr>
      </p:pic>
    </p:spTree>
    <p:extLst>
      <p:ext uri="{BB962C8B-B14F-4D97-AF65-F5344CB8AC3E}">
        <p14:creationId xmlns:p14="http://schemas.microsoft.com/office/powerpoint/2010/main" val="287848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877C-DD45-401C-AEFE-A61B0023D3E3}"/>
              </a:ext>
            </a:extLst>
          </p:cNvPr>
          <p:cNvSpPr>
            <a:spLocks noGrp="1"/>
          </p:cNvSpPr>
          <p:nvPr>
            <p:ph type="title"/>
          </p:nvPr>
        </p:nvSpPr>
        <p:spPr>
          <a:xfrm>
            <a:off x="457200" y="1203161"/>
            <a:ext cx="4279231" cy="897372"/>
          </a:xfrm>
        </p:spPr>
        <p:txBody>
          <a:bodyPr/>
          <a:lstStyle/>
          <a:p>
            <a:r>
              <a:rPr lang="en-GB"/>
              <a:t>Your kidneys</a:t>
            </a:r>
          </a:p>
        </p:txBody>
      </p:sp>
      <p:graphicFrame>
        <p:nvGraphicFramePr>
          <p:cNvPr id="4" name="Content Placeholder 3">
            <a:extLst>
              <a:ext uri="{FF2B5EF4-FFF2-40B4-BE49-F238E27FC236}">
                <a16:creationId xmlns:a16="http://schemas.microsoft.com/office/drawing/2014/main" id="{9411CD49-57AF-43D8-921C-183A995C6581}"/>
              </a:ext>
            </a:extLst>
          </p:cNvPr>
          <p:cNvGraphicFramePr>
            <a:graphicFrameLocks noGrp="1"/>
          </p:cNvGraphicFramePr>
          <p:nvPr>
            <p:ph idx="1"/>
            <p:extLst>
              <p:ext uri="{D42A27DB-BD31-4B8C-83A1-F6EECF244321}">
                <p14:modId xmlns:p14="http://schemas.microsoft.com/office/powerpoint/2010/main" val="575427674"/>
              </p:ext>
            </p:extLst>
          </p:nvPr>
        </p:nvGraphicFramePr>
        <p:xfrm>
          <a:off x="340659" y="1201270"/>
          <a:ext cx="11367247" cy="5271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3049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877C-DD45-401C-AEFE-A61B0023D3E3}"/>
              </a:ext>
            </a:extLst>
          </p:cNvPr>
          <p:cNvSpPr>
            <a:spLocks noGrp="1"/>
          </p:cNvSpPr>
          <p:nvPr>
            <p:ph type="title"/>
          </p:nvPr>
        </p:nvSpPr>
        <p:spPr>
          <a:xfrm>
            <a:off x="180238" y="1203768"/>
            <a:ext cx="4820653" cy="957529"/>
          </a:xfrm>
        </p:spPr>
        <p:txBody>
          <a:bodyPr>
            <a:normAutofit fontScale="90000"/>
          </a:bodyPr>
          <a:lstStyle/>
          <a:p>
            <a:r>
              <a:rPr lang="en-GB" dirty="0"/>
              <a:t>'Chronic' kidney disease</a:t>
            </a:r>
          </a:p>
        </p:txBody>
      </p:sp>
      <p:graphicFrame>
        <p:nvGraphicFramePr>
          <p:cNvPr id="4" name="Content Placeholder 3">
            <a:extLst>
              <a:ext uri="{FF2B5EF4-FFF2-40B4-BE49-F238E27FC236}">
                <a16:creationId xmlns:a16="http://schemas.microsoft.com/office/drawing/2014/main" id="{9411CD49-57AF-43D8-921C-183A995C6581}"/>
              </a:ext>
            </a:extLst>
          </p:cNvPr>
          <p:cNvGraphicFramePr>
            <a:graphicFrameLocks noGrp="1"/>
          </p:cNvGraphicFramePr>
          <p:nvPr>
            <p:ph idx="1"/>
            <p:extLst>
              <p:ext uri="{D42A27DB-BD31-4B8C-83A1-F6EECF244321}">
                <p14:modId xmlns:p14="http://schemas.microsoft.com/office/powerpoint/2010/main" val="3416135905"/>
              </p:ext>
            </p:extLst>
          </p:nvPr>
        </p:nvGraphicFramePr>
        <p:xfrm>
          <a:off x="932212" y="1201270"/>
          <a:ext cx="11367247" cy="5271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978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50F97-3098-4753-92EE-E4AA8CC76E80}"/>
              </a:ext>
            </a:extLst>
          </p:cNvPr>
          <p:cNvSpPr>
            <a:spLocks noGrp="1"/>
          </p:cNvSpPr>
          <p:nvPr>
            <p:ph type="title"/>
          </p:nvPr>
        </p:nvSpPr>
        <p:spPr/>
        <p:txBody>
          <a:bodyPr/>
          <a:lstStyle/>
          <a:p>
            <a:r>
              <a:rPr lang="en-GB"/>
              <a:t>Getting tested</a:t>
            </a:r>
          </a:p>
        </p:txBody>
      </p:sp>
      <p:graphicFrame>
        <p:nvGraphicFramePr>
          <p:cNvPr id="4" name="Content Placeholder 3">
            <a:extLst>
              <a:ext uri="{FF2B5EF4-FFF2-40B4-BE49-F238E27FC236}">
                <a16:creationId xmlns:a16="http://schemas.microsoft.com/office/drawing/2014/main" id="{77A720D1-B933-4F3F-BDBD-51501E1C3F39}"/>
              </a:ext>
            </a:extLst>
          </p:cNvPr>
          <p:cNvGraphicFramePr>
            <a:graphicFrameLocks noGrp="1"/>
          </p:cNvGraphicFramePr>
          <p:nvPr>
            <p:ph idx="1"/>
            <p:extLst>
              <p:ext uri="{D42A27DB-BD31-4B8C-83A1-F6EECF244321}">
                <p14:modId xmlns:p14="http://schemas.microsoft.com/office/powerpoint/2010/main" val="557831449"/>
              </p:ext>
            </p:extLst>
          </p:nvPr>
        </p:nvGraphicFramePr>
        <p:xfrm>
          <a:off x="838200" y="1903413"/>
          <a:ext cx="10515600" cy="427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8219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F7FB-8F7A-4DFB-B92B-D2A2A1D6F33C}"/>
              </a:ext>
            </a:extLst>
          </p:cNvPr>
          <p:cNvSpPr>
            <a:spLocks noGrp="1"/>
          </p:cNvSpPr>
          <p:nvPr>
            <p:ph type="title"/>
          </p:nvPr>
        </p:nvSpPr>
        <p:spPr/>
        <p:txBody>
          <a:bodyPr/>
          <a:lstStyle/>
          <a:p>
            <a:r>
              <a:rPr lang="en-GB"/>
              <a:t>Getting treated</a:t>
            </a:r>
          </a:p>
        </p:txBody>
      </p:sp>
      <p:graphicFrame>
        <p:nvGraphicFramePr>
          <p:cNvPr id="4" name="Content Placeholder 3">
            <a:extLst>
              <a:ext uri="{FF2B5EF4-FFF2-40B4-BE49-F238E27FC236}">
                <a16:creationId xmlns:a16="http://schemas.microsoft.com/office/drawing/2014/main" id="{51EEF24C-A1CC-4D37-A5A6-1F3055C5D8F2}"/>
              </a:ext>
            </a:extLst>
          </p:cNvPr>
          <p:cNvGraphicFramePr>
            <a:graphicFrameLocks noGrp="1"/>
          </p:cNvGraphicFramePr>
          <p:nvPr>
            <p:ph idx="1"/>
            <p:extLst>
              <p:ext uri="{D42A27DB-BD31-4B8C-83A1-F6EECF244321}">
                <p14:modId xmlns:p14="http://schemas.microsoft.com/office/powerpoint/2010/main" val="457772596"/>
              </p:ext>
            </p:extLst>
          </p:nvPr>
        </p:nvGraphicFramePr>
        <p:xfrm>
          <a:off x="838200" y="1903413"/>
          <a:ext cx="10515600" cy="427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670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veral devices with screens on them&#10;&#10;Description automatically generated">
            <a:extLst>
              <a:ext uri="{FF2B5EF4-FFF2-40B4-BE49-F238E27FC236}">
                <a16:creationId xmlns:a16="http://schemas.microsoft.com/office/drawing/2014/main" id="{6263A5C6-08F2-40FF-B907-A26657B0421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7400" r="94633">
                        <a14:foregroundMark x1="7267" y1="60900" x2="7433" y2="74850"/>
                        <a14:foregroundMark x1="7433" y1="74850" x2="7867" y2="77000"/>
                        <a14:foregroundMark x1="90633" y1="59200" x2="90733" y2="79950"/>
                        <a14:foregroundMark x1="94633" y1="82100" x2="94633" y2="82100"/>
                        <a14:foregroundMark x1="94467" y1="82100" x2="93667" y2="82250"/>
                      </a14:backgroundRemoval>
                    </a14:imgEffect>
                  </a14:imgLayer>
                </a14:imgProps>
              </a:ext>
            </a:extLst>
          </a:blip>
          <a:stretch>
            <a:fillRect/>
          </a:stretch>
        </p:blipFill>
        <p:spPr>
          <a:xfrm>
            <a:off x="3480920" y="2128496"/>
            <a:ext cx="5282514" cy="3521676"/>
          </a:xfrm>
          <a:prstGeom prst="rect">
            <a:avLst/>
          </a:prstGeom>
        </p:spPr>
      </p:pic>
      <p:pic>
        <p:nvPicPr>
          <p:cNvPr id="5" name="Picture 4" descr="A red and blue logo&#10;&#10;Description automatically generated">
            <a:extLst>
              <a:ext uri="{FF2B5EF4-FFF2-40B4-BE49-F238E27FC236}">
                <a16:creationId xmlns:a16="http://schemas.microsoft.com/office/drawing/2014/main" id="{3B636D09-8F95-4FDC-8AE2-F186ECF1DBCA}"/>
              </a:ext>
            </a:extLst>
          </p:cNvPr>
          <p:cNvPicPr>
            <a:picLocks noChangeAspect="1"/>
          </p:cNvPicPr>
          <p:nvPr/>
        </p:nvPicPr>
        <p:blipFill>
          <a:blip r:embed="rId4"/>
          <a:stretch>
            <a:fillRect/>
          </a:stretch>
        </p:blipFill>
        <p:spPr>
          <a:xfrm>
            <a:off x="1326776" y="759909"/>
            <a:ext cx="3633574" cy="1410682"/>
          </a:xfrm>
          <a:prstGeom prst="rect">
            <a:avLst/>
          </a:prstGeom>
        </p:spPr>
      </p:pic>
      <p:sp>
        <p:nvSpPr>
          <p:cNvPr id="6" name="TextBox 5">
            <a:extLst>
              <a:ext uri="{FF2B5EF4-FFF2-40B4-BE49-F238E27FC236}">
                <a16:creationId xmlns:a16="http://schemas.microsoft.com/office/drawing/2014/main" id="{20529A1A-BF9C-44AC-A22C-555EF26486DB}"/>
              </a:ext>
            </a:extLst>
          </p:cNvPr>
          <p:cNvSpPr txBox="1"/>
          <p:nvPr/>
        </p:nvSpPr>
        <p:spPr>
          <a:xfrm>
            <a:off x="657285" y="2341074"/>
            <a:ext cx="3243821" cy="1754326"/>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Educational sessions </a:t>
            </a:r>
            <a:r>
              <a:rPr lang="en-GB">
                <a:latin typeface="Arial" panose="020B0604020202020204" pitchFamily="34" charset="0"/>
                <a:cs typeface="Arial" panose="020B0604020202020204" pitchFamily="34" charset="0"/>
              </a:rPr>
              <a:t>providing information </a:t>
            </a:r>
          </a:p>
          <a:p>
            <a:r>
              <a:rPr lang="en-GB">
                <a:latin typeface="Arial" panose="020B0604020202020204" pitchFamily="34" charset="0"/>
                <a:cs typeface="Arial" panose="020B0604020202020204" pitchFamily="34" charset="0"/>
              </a:rPr>
              <a:t>about </a:t>
            </a:r>
            <a:r>
              <a:rPr lang="en-GB" b="1">
                <a:latin typeface="Arial" panose="020B0604020202020204" pitchFamily="34" charset="0"/>
                <a:cs typeface="Arial" panose="020B0604020202020204" pitchFamily="34" charset="0"/>
              </a:rPr>
              <a:t>the kidneys, CKD, </a:t>
            </a:r>
          </a:p>
          <a:p>
            <a:r>
              <a:rPr lang="en-GB" b="1">
                <a:latin typeface="Arial" panose="020B0604020202020204" pitchFamily="34" charset="0"/>
                <a:cs typeface="Arial" panose="020B0604020202020204" pitchFamily="34" charset="0"/>
              </a:rPr>
              <a:t>its diagnosis, treatment and </a:t>
            </a:r>
          </a:p>
          <a:p>
            <a:r>
              <a:rPr lang="en-GB" b="1">
                <a:latin typeface="Arial" panose="020B0604020202020204" pitchFamily="34" charset="0"/>
                <a:cs typeface="Arial" panose="020B0604020202020204" pitchFamily="34" charset="0"/>
              </a:rPr>
              <a:t>different self-management techniques</a:t>
            </a:r>
          </a:p>
        </p:txBody>
      </p:sp>
      <p:sp>
        <p:nvSpPr>
          <p:cNvPr id="7" name="TextBox 6">
            <a:extLst>
              <a:ext uri="{FF2B5EF4-FFF2-40B4-BE49-F238E27FC236}">
                <a16:creationId xmlns:a16="http://schemas.microsoft.com/office/drawing/2014/main" id="{6E8FAE9C-F0BC-475E-B9C1-B702C0017C71}"/>
              </a:ext>
            </a:extLst>
          </p:cNvPr>
          <p:cNvSpPr txBox="1"/>
          <p:nvPr/>
        </p:nvSpPr>
        <p:spPr>
          <a:xfrm>
            <a:off x="657285" y="4814636"/>
            <a:ext cx="3052840" cy="923330"/>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‘How to’ action sessions </a:t>
            </a:r>
            <a:r>
              <a:rPr lang="en-GB">
                <a:latin typeface="Arial" panose="020B0604020202020204" pitchFamily="34" charset="0"/>
                <a:cs typeface="Arial" panose="020B0604020202020204" pitchFamily="34" charset="0"/>
              </a:rPr>
              <a:t>providing </a:t>
            </a:r>
            <a:r>
              <a:rPr lang="en-GB" b="1">
                <a:latin typeface="Arial" panose="020B0604020202020204" pitchFamily="34" charset="0"/>
                <a:cs typeface="Arial" panose="020B0604020202020204" pitchFamily="34" charset="0"/>
              </a:rPr>
              <a:t>instructions </a:t>
            </a:r>
            <a:r>
              <a:rPr lang="en-GB">
                <a:latin typeface="Arial" panose="020B0604020202020204" pitchFamily="34" charset="0"/>
                <a:cs typeface="Arial" panose="020B0604020202020204" pitchFamily="34" charset="0"/>
              </a:rPr>
              <a:t>to put </a:t>
            </a:r>
            <a:r>
              <a:rPr lang="en-GB" b="1">
                <a:latin typeface="Arial" panose="020B0604020202020204" pitchFamily="34" charset="0"/>
                <a:cs typeface="Arial" panose="020B0604020202020204" pitchFamily="34" charset="0"/>
              </a:rPr>
              <a:t>learning into action  </a:t>
            </a:r>
          </a:p>
        </p:txBody>
      </p:sp>
      <p:sp>
        <p:nvSpPr>
          <p:cNvPr id="8" name="TextBox 7">
            <a:extLst>
              <a:ext uri="{FF2B5EF4-FFF2-40B4-BE49-F238E27FC236}">
                <a16:creationId xmlns:a16="http://schemas.microsoft.com/office/drawing/2014/main" id="{9664080E-18DE-4667-934F-9C9B11415AF3}"/>
              </a:ext>
            </a:extLst>
          </p:cNvPr>
          <p:cNvSpPr txBox="1"/>
          <p:nvPr/>
        </p:nvSpPr>
        <p:spPr>
          <a:xfrm>
            <a:off x="9402246" y="4897812"/>
            <a:ext cx="2248240" cy="923330"/>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Goal setting </a:t>
            </a:r>
            <a:r>
              <a:rPr lang="en-GB">
                <a:latin typeface="Arial" panose="020B0604020202020204" pitchFamily="34" charset="0"/>
                <a:cs typeface="Arial" panose="020B0604020202020204" pitchFamily="34" charset="0"/>
              </a:rPr>
              <a:t>to track </a:t>
            </a:r>
            <a:r>
              <a:rPr lang="en-GB" b="1">
                <a:latin typeface="Arial" panose="020B0604020202020204" pitchFamily="34" charset="0"/>
                <a:cs typeface="Arial" panose="020B0604020202020204" pitchFamily="34" charset="0"/>
              </a:rPr>
              <a:t>health-related SMART goals</a:t>
            </a:r>
          </a:p>
        </p:txBody>
      </p:sp>
      <p:sp>
        <p:nvSpPr>
          <p:cNvPr id="9" name="TextBox 8">
            <a:extLst>
              <a:ext uri="{FF2B5EF4-FFF2-40B4-BE49-F238E27FC236}">
                <a16:creationId xmlns:a16="http://schemas.microsoft.com/office/drawing/2014/main" id="{6A47F678-ABB8-4300-9F44-1781FB197252}"/>
              </a:ext>
            </a:extLst>
          </p:cNvPr>
          <p:cNvSpPr txBox="1"/>
          <p:nvPr/>
        </p:nvSpPr>
        <p:spPr>
          <a:xfrm>
            <a:off x="8854644" y="2347181"/>
            <a:ext cx="2899652" cy="1477328"/>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Health trackers </a:t>
            </a:r>
            <a:r>
              <a:rPr lang="en-GB">
                <a:latin typeface="Arial" panose="020B0604020202020204" pitchFamily="34" charset="0"/>
                <a:cs typeface="Arial" panose="020B0604020202020204" pitchFamily="34" charset="0"/>
              </a:rPr>
              <a:t>to allow monitoring of kidney-related </a:t>
            </a:r>
            <a:r>
              <a:rPr lang="en-GB" b="1">
                <a:latin typeface="Arial" panose="020B0604020202020204" pitchFamily="34" charset="0"/>
                <a:cs typeface="Arial" panose="020B0604020202020204" pitchFamily="34" charset="0"/>
              </a:rPr>
              <a:t>symptoms, blood pressure, diet, physical activity</a:t>
            </a:r>
            <a:r>
              <a:rPr lang="en-GB">
                <a:latin typeface="Arial" panose="020B0604020202020204" pitchFamily="34" charset="0"/>
                <a:cs typeface="Arial" panose="020B0604020202020204" pitchFamily="34" charset="0"/>
              </a:rPr>
              <a:t> and </a:t>
            </a:r>
            <a:r>
              <a:rPr lang="en-GB" b="1">
                <a:latin typeface="Arial" panose="020B0604020202020204" pitchFamily="34" charset="0"/>
                <a:cs typeface="Arial" panose="020B0604020202020204" pitchFamily="34" charset="0"/>
              </a:rPr>
              <a:t>exercise </a:t>
            </a:r>
          </a:p>
        </p:txBody>
      </p:sp>
      <p:sp>
        <p:nvSpPr>
          <p:cNvPr id="10" name="TextBox 9">
            <a:extLst>
              <a:ext uri="{FF2B5EF4-FFF2-40B4-BE49-F238E27FC236}">
                <a16:creationId xmlns:a16="http://schemas.microsoft.com/office/drawing/2014/main" id="{BF8DDC8B-C5A5-4818-91AA-723CCA9BE724}"/>
              </a:ext>
            </a:extLst>
          </p:cNvPr>
          <p:cNvSpPr txBox="1"/>
          <p:nvPr/>
        </p:nvSpPr>
        <p:spPr>
          <a:xfrm>
            <a:off x="4960350" y="5767107"/>
            <a:ext cx="3450069" cy="923330"/>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Ask health-related questions </a:t>
            </a:r>
            <a:r>
              <a:rPr lang="en-GB">
                <a:latin typeface="Arial" panose="020B0604020202020204" pitchFamily="34" charset="0"/>
                <a:cs typeface="Arial" panose="020B0604020202020204" pitchFamily="34" charset="0"/>
              </a:rPr>
              <a:t>to healthcare professionals and </a:t>
            </a:r>
            <a:r>
              <a:rPr lang="en-GB" b="1">
                <a:latin typeface="Arial" panose="020B0604020202020204" pitchFamily="34" charset="0"/>
                <a:cs typeface="Arial" panose="020B0604020202020204" pitchFamily="34" charset="0"/>
              </a:rPr>
              <a:t>chat to other users</a:t>
            </a:r>
          </a:p>
        </p:txBody>
      </p:sp>
      <p:pic>
        <p:nvPicPr>
          <p:cNvPr id="11" name="Picture 10">
            <a:extLst>
              <a:ext uri="{FF2B5EF4-FFF2-40B4-BE49-F238E27FC236}">
                <a16:creationId xmlns:a16="http://schemas.microsoft.com/office/drawing/2014/main" id="{260792B4-FA3B-4242-BA7C-906663BEBD84}"/>
              </a:ext>
            </a:extLst>
          </p:cNvPr>
          <p:cNvPicPr>
            <a:picLocks noChangeAspect="1"/>
          </p:cNvPicPr>
          <p:nvPr/>
        </p:nvPicPr>
        <p:blipFill>
          <a:blip r:embed="rId5">
            <a:alphaModFix amt="70000"/>
            <a:duotone>
              <a:schemeClr val="accent4">
                <a:shade val="45000"/>
                <a:satMod val="135000"/>
              </a:schemeClr>
              <a:prstClr val="white"/>
            </a:duotone>
          </a:blip>
          <a:stretch>
            <a:fillRect/>
          </a:stretch>
        </p:blipFill>
        <p:spPr>
          <a:xfrm>
            <a:off x="265221" y="4530454"/>
            <a:ext cx="551305" cy="551305"/>
          </a:xfrm>
          <a:prstGeom prst="rect">
            <a:avLst/>
          </a:prstGeom>
          <a:ln>
            <a:noFill/>
          </a:ln>
        </p:spPr>
      </p:pic>
      <p:pic>
        <p:nvPicPr>
          <p:cNvPr id="12" name="Picture 6" descr="Question sign ">
            <a:extLst>
              <a:ext uri="{FF2B5EF4-FFF2-40B4-BE49-F238E27FC236}">
                <a16:creationId xmlns:a16="http://schemas.microsoft.com/office/drawing/2014/main" id="{C9A54450-BF01-4FF5-A33C-1B71A5267DAF}"/>
              </a:ext>
            </a:extLst>
          </p:cNvPr>
          <p:cNvPicPr>
            <a:picLocks noChangeAspect="1" noChangeArrowheads="1"/>
          </p:cNvPicPr>
          <p:nvPr/>
        </p:nvPicPr>
        <p:blipFill>
          <a:blip r:embed="rId6">
            <a:alphaModFix amt="7000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85474" y="5634956"/>
            <a:ext cx="593816" cy="5938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8" descr="1717374166">
            <a:extLst>
              <a:ext uri="{FF2B5EF4-FFF2-40B4-BE49-F238E27FC236}">
                <a16:creationId xmlns:a16="http://schemas.microsoft.com/office/drawing/2014/main" id="{CBD0D7F4-72D6-4567-BC42-6974ACB6499A}"/>
              </a:ext>
            </a:extLst>
          </p:cNvPr>
          <p:cNvPicPr>
            <a:picLocks noChangeAspect="1" noChangeArrowheads="1"/>
          </p:cNvPicPr>
          <p:nvPr/>
        </p:nvPicPr>
        <p:blipFill rotWithShape="1">
          <a:blip r:embed="rId7">
            <a:alphaModFix amt="85000"/>
            <a:duotone>
              <a:schemeClr val="accent2">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73846" y1="31429" x2="73846" y2="31429"/>
                        <a14:foregroundMark x1="56154" y1="57857" x2="56154" y2="57857"/>
                      </a14:backgroundRemoval>
                    </a14:imgEffect>
                  </a14:imgLayer>
                </a14:imgProps>
              </a:ext>
              <a:ext uri="{28A0092B-C50C-407E-A947-70E740481C1C}">
                <a14:useLocalDpi xmlns:a14="http://schemas.microsoft.com/office/drawing/2010/main" val="0"/>
              </a:ext>
            </a:extLst>
          </a:blip>
          <a:srcRect l="18211" t="19944" r="14963" b="24911"/>
          <a:stretch/>
        </p:blipFill>
        <p:spPr bwMode="auto">
          <a:xfrm>
            <a:off x="8800440" y="4801974"/>
            <a:ext cx="601806" cy="5348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0" descr="Book ">
            <a:extLst>
              <a:ext uri="{FF2B5EF4-FFF2-40B4-BE49-F238E27FC236}">
                <a16:creationId xmlns:a16="http://schemas.microsoft.com/office/drawing/2014/main" id="{BE9BF816-B5E0-4CF2-AB8E-607370124FD2}"/>
              </a:ext>
            </a:extLst>
          </p:cNvPr>
          <p:cNvPicPr>
            <a:picLocks noChangeAspect="1" noChangeArrowheads="1"/>
          </p:cNvPicPr>
          <p:nvPr/>
        </p:nvPicPr>
        <p:blipFill>
          <a:blip r:embed="rId9">
            <a:alphaModFix amt="7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9246" y="2211178"/>
            <a:ext cx="453987" cy="4539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2" descr="Smartphone ">
            <a:extLst>
              <a:ext uri="{FF2B5EF4-FFF2-40B4-BE49-F238E27FC236}">
                <a16:creationId xmlns:a16="http://schemas.microsoft.com/office/drawing/2014/main" id="{6E6EF3FB-B828-4383-A80B-46AF00B5D359}"/>
              </a:ext>
            </a:extLst>
          </p:cNvPr>
          <p:cNvPicPr>
            <a:picLocks noChangeAspect="1" noChangeArrowheads="1"/>
          </p:cNvPicPr>
          <p:nvPr/>
        </p:nvPicPr>
        <p:blipFill>
          <a:blip r:embed="rId10">
            <a:alphaModFix amt="70000"/>
            <a:duotone>
              <a:prstClr val="black"/>
              <a:srgbClr val="FF373C">
                <a:tint val="45000"/>
                <a:satMod val="400000"/>
              </a:srgbClr>
            </a:duotone>
            <a:extLst>
              <a:ext uri="{28A0092B-C50C-407E-A947-70E740481C1C}">
                <a14:useLocalDpi xmlns:a14="http://schemas.microsoft.com/office/drawing/2010/main" val="0"/>
              </a:ext>
            </a:extLst>
          </a:blip>
          <a:srcRect/>
          <a:stretch>
            <a:fillRect/>
          </a:stretch>
        </p:blipFill>
        <p:spPr bwMode="auto">
          <a:xfrm>
            <a:off x="8338159" y="2276327"/>
            <a:ext cx="611182" cy="61118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DF65B0E-E2DD-4B67-97B3-30C3BA5BD968}"/>
              </a:ext>
            </a:extLst>
          </p:cNvPr>
          <p:cNvSpPr txBox="1"/>
          <p:nvPr/>
        </p:nvSpPr>
        <p:spPr>
          <a:xfrm>
            <a:off x="5689568" y="1018748"/>
            <a:ext cx="6330151" cy="707886"/>
          </a:xfrm>
          <a:prstGeom prst="rect">
            <a:avLst/>
          </a:prstGeom>
          <a:noFill/>
        </p:spPr>
        <p:txBody>
          <a:bodyPr wrap="square" rtlCol="0">
            <a:spAutoFit/>
          </a:bodyPr>
          <a:lstStyle/>
          <a:p>
            <a:r>
              <a:rPr lang="en-GB" sz="2000" b="1">
                <a:solidFill>
                  <a:srgbClr val="E61B2A"/>
                </a:solidFill>
                <a:latin typeface="Arial" panose="020B0604020202020204" pitchFamily="34" charset="0"/>
                <a:cs typeface="Arial" panose="020B0604020202020204" pitchFamily="34" charset="0"/>
              </a:rPr>
              <a:t>An interactive </a:t>
            </a:r>
            <a:r>
              <a:rPr lang="en-GB" sz="2000">
                <a:solidFill>
                  <a:srgbClr val="E61B2A"/>
                </a:solidFill>
                <a:latin typeface="Arial" panose="020B0604020202020204" pitchFamily="34" charset="0"/>
                <a:cs typeface="Arial" panose="020B0604020202020204" pitchFamily="34" charset="0"/>
              </a:rPr>
              <a:t>program designed to </a:t>
            </a:r>
            <a:r>
              <a:rPr lang="en-GB" sz="2000" b="1">
                <a:solidFill>
                  <a:srgbClr val="E61B2A"/>
                </a:solidFill>
                <a:latin typeface="Arial" panose="020B0604020202020204" pitchFamily="34" charset="0"/>
                <a:cs typeface="Arial" panose="020B0604020202020204" pitchFamily="34" charset="0"/>
              </a:rPr>
              <a:t>support</a:t>
            </a:r>
            <a:r>
              <a:rPr lang="en-GB" sz="2000">
                <a:solidFill>
                  <a:srgbClr val="E61B2A"/>
                </a:solidFill>
                <a:latin typeface="Arial" panose="020B0604020202020204" pitchFamily="34" charset="0"/>
                <a:cs typeface="Arial" panose="020B0604020202020204" pitchFamily="34" charset="0"/>
              </a:rPr>
              <a:t> people with </a:t>
            </a:r>
            <a:r>
              <a:rPr lang="en-GB" sz="2000" b="1">
                <a:solidFill>
                  <a:srgbClr val="E61B2A"/>
                </a:solidFill>
                <a:latin typeface="Arial" panose="020B0604020202020204" pitchFamily="34" charset="0"/>
                <a:cs typeface="Arial" panose="020B0604020202020204" pitchFamily="34" charset="0"/>
              </a:rPr>
              <a:t>kidney disease </a:t>
            </a:r>
            <a:r>
              <a:rPr lang="en-GB" sz="2000">
                <a:solidFill>
                  <a:srgbClr val="E61B2A"/>
                </a:solidFill>
                <a:latin typeface="Arial" panose="020B0604020202020204" pitchFamily="34" charset="0"/>
                <a:cs typeface="Arial" panose="020B0604020202020204" pitchFamily="34" charset="0"/>
              </a:rPr>
              <a:t>to </a:t>
            </a:r>
            <a:r>
              <a:rPr lang="en-GB" sz="2000" b="1">
                <a:solidFill>
                  <a:srgbClr val="E61B2A"/>
                </a:solidFill>
                <a:latin typeface="Arial" panose="020B0604020202020204" pitchFamily="34" charset="0"/>
                <a:cs typeface="Arial" panose="020B0604020202020204" pitchFamily="34" charset="0"/>
              </a:rPr>
              <a:t>better self-manage</a:t>
            </a:r>
          </a:p>
        </p:txBody>
      </p:sp>
    </p:spTree>
    <p:extLst>
      <p:ext uri="{BB962C8B-B14F-4D97-AF65-F5344CB8AC3E}">
        <p14:creationId xmlns:p14="http://schemas.microsoft.com/office/powerpoint/2010/main" val="164936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B5D57-BD52-4F68-035D-1CC6F3D018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715F4C-59C2-0AC0-AAD2-129C3CF1E2B5}"/>
              </a:ext>
            </a:extLst>
          </p:cNvPr>
          <p:cNvPicPr>
            <a:picLocks noChangeAspect="1"/>
          </p:cNvPicPr>
          <p:nvPr/>
        </p:nvPicPr>
        <p:blipFill>
          <a:blip r:embed="rId2"/>
          <a:stretch>
            <a:fillRect/>
          </a:stretch>
        </p:blipFill>
        <p:spPr>
          <a:xfrm>
            <a:off x="1402625" y="854241"/>
            <a:ext cx="4214405" cy="5851357"/>
          </a:xfrm>
          <a:prstGeom prst="rect">
            <a:avLst/>
          </a:prstGeom>
        </p:spPr>
      </p:pic>
      <p:pic>
        <p:nvPicPr>
          <p:cNvPr id="7" name="Picture 6">
            <a:extLst>
              <a:ext uri="{FF2B5EF4-FFF2-40B4-BE49-F238E27FC236}">
                <a16:creationId xmlns:a16="http://schemas.microsoft.com/office/drawing/2014/main" id="{1C263F80-DE9F-A581-2609-B6D125E1096C}"/>
              </a:ext>
            </a:extLst>
          </p:cNvPr>
          <p:cNvPicPr>
            <a:picLocks noChangeAspect="1"/>
          </p:cNvPicPr>
          <p:nvPr/>
        </p:nvPicPr>
        <p:blipFill>
          <a:blip r:embed="rId3"/>
          <a:stretch>
            <a:fillRect/>
          </a:stretch>
        </p:blipFill>
        <p:spPr>
          <a:xfrm>
            <a:off x="6787635" y="854242"/>
            <a:ext cx="4127877" cy="5851358"/>
          </a:xfrm>
          <a:prstGeom prst="rect">
            <a:avLst/>
          </a:prstGeom>
        </p:spPr>
      </p:pic>
    </p:spTree>
    <p:extLst>
      <p:ext uri="{BB962C8B-B14F-4D97-AF65-F5344CB8AC3E}">
        <p14:creationId xmlns:p14="http://schemas.microsoft.com/office/powerpoint/2010/main" val="3710901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614BB9-76A0-7707-8F9B-A1D7A223B154}"/>
              </a:ext>
            </a:extLst>
          </p:cNvPr>
          <p:cNvGrpSpPr>
            <a:grpSpLocks noChangeAspect="1"/>
          </p:cNvGrpSpPr>
          <p:nvPr/>
        </p:nvGrpSpPr>
        <p:grpSpPr>
          <a:xfrm>
            <a:off x="2092833" y="886023"/>
            <a:ext cx="8807059" cy="5797252"/>
            <a:chOff x="45249" y="175763"/>
            <a:chExt cx="10013153" cy="6682237"/>
          </a:xfrm>
        </p:grpSpPr>
        <p:pic>
          <p:nvPicPr>
            <p:cNvPr id="3" name="Picture 2">
              <a:extLst>
                <a:ext uri="{FF2B5EF4-FFF2-40B4-BE49-F238E27FC236}">
                  <a16:creationId xmlns:a16="http://schemas.microsoft.com/office/drawing/2014/main" id="{E1F10FFA-4D83-D77F-50C1-BFBD56A544CE}"/>
                </a:ext>
              </a:extLst>
            </p:cNvPr>
            <p:cNvPicPr>
              <a:picLocks noChangeAspect="1"/>
            </p:cNvPicPr>
            <p:nvPr/>
          </p:nvPicPr>
          <p:blipFill rotWithShape="1">
            <a:blip r:embed="rId2"/>
            <a:srcRect b="9109"/>
            <a:stretch/>
          </p:blipFill>
          <p:spPr>
            <a:xfrm>
              <a:off x="363129" y="181640"/>
              <a:ext cx="2147197" cy="6554519"/>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C7E1B663-182B-E640-963E-FBC7FAD4B3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68" r="4458" b="-1"/>
            <a:stretch/>
          </p:blipFill>
          <p:spPr>
            <a:xfrm>
              <a:off x="409669" y="2487561"/>
              <a:ext cx="1980337" cy="4370439"/>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56FA80F1-F8B3-80BD-0BED-C87672288E68}"/>
                </a:ext>
              </a:extLst>
            </p:cNvPr>
            <p:cNvPicPr>
              <a:picLocks noChangeAspect="1"/>
            </p:cNvPicPr>
            <p:nvPr/>
          </p:nvPicPr>
          <p:blipFill rotWithShape="1">
            <a:blip r:embed="rId4">
              <a:extLst>
                <a:ext uri="{28A0092B-C50C-407E-A947-70E740481C1C}">
                  <a14:useLocalDpi xmlns:a14="http://schemas.microsoft.com/office/drawing/2010/main" val="0"/>
                </a:ext>
              </a:extLst>
            </a:blip>
            <a:srcRect r="2707"/>
            <a:stretch/>
          </p:blipFill>
          <p:spPr>
            <a:xfrm>
              <a:off x="2556867" y="764493"/>
              <a:ext cx="7501534" cy="5959527"/>
            </a:xfrm>
            <a:prstGeom prst="rect">
              <a:avLst/>
            </a:prstGeom>
          </p:spPr>
        </p:pic>
        <p:pic>
          <p:nvPicPr>
            <p:cNvPr id="7" name="Picture 6">
              <a:extLst>
                <a:ext uri="{FF2B5EF4-FFF2-40B4-BE49-F238E27FC236}">
                  <a16:creationId xmlns:a16="http://schemas.microsoft.com/office/drawing/2014/main" id="{A133FB92-74A8-61AA-5AB3-3C372B89B529}"/>
                </a:ext>
              </a:extLst>
            </p:cNvPr>
            <p:cNvPicPr>
              <a:picLocks noChangeAspect="1"/>
            </p:cNvPicPr>
            <p:nvPr/>
          </p:nvPicPr>
          <p:blipFill rotWithShape="1">
            <a:blip r:embed="rId5">
              <a:extLst>
                <a:ext uri="{28A0092B-C50C-407E-A947-70E740481C1C}">
                  <a14:useLocalDpi xmlns:a14="http://schemas.microsoft.com/office/drawing/2010/main" val="0"/>
                </a:ext>
              </a:extLst>
            </a:blip>
            <a:srcRect l="10020" t="10259" r="70819"/>
            <a:stretch/>
          </p:blipFill>
          <p:spPr>
            <a:xfrm>
              <a:off x="45249" y="199714"/>
              <a:ext cx="2511618" cy="681170"/>
            </a:xfrm>
            <a:prstGeom prst="rect">
              <a:avLst/>
            </a:prstGeom>
          </p:spPr>
        </p:pic>
        <p:pic>
          <p:nvPicPr>
            <p:cNvPr id="8" name="Picture 7">
              <a:extLst>
                <a:ext uri="{FF2B5EF4-FFF2-40B4-BE49-F238E27FC236}">
                  <a16:creationId xmlns:a16="http://schemas.microsoft.com/office/drawing/2014/main" id="{89F63CD1-DFDD-A916-0A0B-D114D49B897A}"/>
                </a:ext>
              </a:extLst>
            </p:cNvPr>
            <p:cNvPicPr>
              <a:picLocks noChangeAspect="1"/>
            </p:cNvPicPr>
            <p:nvPr/>
          </p:nvPicPr>
          <p:blipFill rotWithShape="1">
            <a:blip r:embed="rId5">
              <a:extLst>
                <a:ext uri="{28A0092B-C50C-407E-A947-70E740481C1C}">
                  <a14:useLocalDpi xmlns:a14="http://schemas.microsoft.com/office/drawing/2010/main" val="0"/>
                </a:ext>
              </a:extLst>
            </a:blip>
            <a:srcRect l="30692" r="5537"/>
            <a:stretch/>
          </p:blipFill>
          <p:spPr>
            <a:xfrm>
              <a:off x="2556867" y="175763"/>
              <a:ext cx="7501535" cy="681170"/>
            </a:xfrm>
            <a:prstGeom prst="rect">
              <a:avLst/>
            </a:prstGeom>
          </p:spPr>
        </p:pic>
      </p:grpSp>
    </p:spTree>
    <p:extLst>
      <p:ext uri="{BB962C8B-B14F-4D97-AF65-F5344CB8AC3E}">
        <p14:creationId xmlns:p14="http://schemas.microsoft.com/office/powerpoint/2010/main" val="3377161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CC73-E111-FC3A-F671-DFA556F788B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E64D687-637E-F29E-E58C-DC8778F27DC5}"/>
              </a:ext>
            </a:extLst>
          </p:cNvPr>
          <p:cNvSpPr txBox="1">
            <a:spLocks/>
          </p:cNvSpPr>
          <p:nvPr/>
        </p:nvSpPr>
        <p:spPr>
          <a:xfrm>
            <a:off x="100755" y="931035"/>
            <a:ext cx="3697498" cy="15660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a:t>Educational sessions </a:t>
            </a:r>
          </a:p>
        </p:txBody>
      </p:sp>
      <p:pic>
        <p:nvPicPr>
          <p:cNvPr id="11" name="Picture 10">
            <a:hlinkClick r:id="rId2"/>
            <a:extLst>
              <a:ext uri="{FF2B5EF4-FFF2-40B4-BE49-F238E27FC236}">
                <a16:creationId xmlns:a16="http://schemas.microsoft.com/office/drawing/2014/main" id="{D9A4335E-697C-B12D-9A36-B4E61E5A51D8}"/>
              </a:ext>
            </a:extLst>
          </p:cNvPr>
          <p:cNvPicPr>
            <a:picLocks noChangeAspect="1"/>
          </p:cNvPicPr>
          <p:nvPr/>
        </p:nvPicPr>
        <p:blipFill rotWithShape="1">
          <a:blip r:embed="rId3"/>
          <a:srcRect l="20732" r="20929"/>
          <a:stretch/>
        </p:blipFill>
        <p:spPr>
          <a:xfrm>
            <a:off x="4341971" y="806110"/>
            <a:ext cx="7112726" cy="5807849"/>
          </a:xfrm>
          <a:prstGeom prst="rect">
            <a:avLst/>
          </a:prstGeom>
        </p:spPr>
      </p:pic>
    </p:spTree>
    <p:extLst>
      <p:ext uri="{BB962C8B-B14F-4D97-AF65-F5344CB8AC3E}">
        <p14:creationId xmlns:p14="http://schemas.microsoft.com/office/powerpoint/2010/main" val="3766800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A6144-183D-B765-F302-BB23C1069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7C41F-CCF5-67F9-DBF5-119191D50326}"/>
              </a:ext>
            </a:extLst>
          </p:cNvPr>
          <p:cNvSpPr>
            <a:spLocks noGrp="1"/>
          </p:cNvSpPr>
          <p:nvPr>
            <p:ph type="title"/>
          </p:nvPr>
        </p:nvSpPr>
        <p:spPr>
          <a:xfrm>
            <a:off x="301836" y="1335618"/>
            <a:ext cx="3538251" cy="2528237"/>
          </a:xfrm>
        </p:spPr>
        <p:txBody>
          <a:bodyPr>
            <a:normAutofit/>
          </a:bodyPr>
          <a:lstStyle/>
          <a:p>
            <a:r>
              <a:rPr lang="en-GB"/>
              <a:t>‘How to’ sessions</a:t>
            </a:r>
            <a:br>
              <a:rPr lang="en-GB"/>
            </a:br>
            <a:r>
              <a:rPr lang="en-GB"/>
              <a:t>(knowledge to action) </a:t>
            </a:r>
          </a:p>
        </p:txBody>
      </p:sp>
      <p:pic>
        <p:nvPicPr>
          <p:cNvPr id="5" name="Picture 4">
            <a:extLst>
              <a:ext uri="{FF2B5EF4-FFF2-40B4-BE49-F238E27FC236}">
                <a16:creationId xmlns:a16="http://schemas.microsoft.com/office/drawing/2014/main" id="{447A125C-1EFF-F04E-7BF0-2F6350EF9DA2}"/>
              </a:ext>
            </a:extLst>
          </p:cNvPr>
          <p:cNvPicPr>
            <a:picLocks noChangeAspect="1"/>
          </p:cNvPicPr>
          <p:nvPr/>
        </p:nvPicPr>
        <p:blipFill rotWithShape="1">
          <a:blip r:embed="rId2"/>
          <a:srcRect l="19589" t="165" r="65411" b="-1"/>
          <a:stretch/>
        </p:blipFill>
        <p:spPr>
          <a:xfrm>
            <a:off x="3840799" y="1336240"/>
            <a:ext cx="1580922" cy="5060152"/>
          </a:xfrm>
          <a:prstGeom prst="rect">
            <a:avLst/>
          </a:prstGeom>
        </p:spPr>
      </p:pic>
      <p:pic>
        <p:nvPicPr>
          <p:cNvPr id="7" name="Picture 6">
            <a:hlinkClick r:id="rId3"/>
            <a:extLst>
              <a:ext uri="{FF2B5EF4-FFF2-40B4-BE49-F238E27FC236}">
                <a16:creationId xmlns:a16="http://schemas.microsoft.com/office/drawing/2014/main" id="{15CB1585-B0BF-E8AA-809B-3AE7DA113423}"/>
              </a:ext>
            </a:extLst>
          </p:cNvPr>
          <p:cNvPicPr>
            <a:picLocks noChangeAspect="1"/>
          </p:cNvPicPr>
          <p:nvPr/>
        </p:nvPicPr>
        <p:blipFill>
          <a:blip r:embed="rId4"/>
          <a:stretch>
            <a:fillRect/>
          </a:stretch>
        </p:blipFill>
        <p:spPr>
          <a:xfrm>
            <a:off x="5430900" y="1336240"/>
            <a:ext cx="5962383" cy="5059474"/>
          </a:xfrm>
          <a:prstGeom prst="rect">
            <a:avLst/>
          </a:prstGeom>
        </p:spPr>
      </p:pic>
    </p:spTree>
    <p:extLst>
      <p:ext uri="{BB962C8B-B14F-4D97-AF65-F5344CB8AC3E}">
        <p14:creationId xmlns:p14="http://schemas.microsoft.com/office/powerpoint/2010/main" val="4225953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1B7FB-2569-7B37-F4A5-176757ABD78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CAED73-D1BD-56F4-16E8-04749CBBDD3B}"/>
              </a:ext>
            </a:extLst>
          </p:cNvPr>
          <p:cNvPicPr>
            <a:picLocks noChangeAspect="1"/>
          </p:cNvPicPr>
          <p:nvPr/>
        </p:nvPicPr>
        <p:blipFill rotWithShape="1">
          <a:blip r:embed="rId2"/>
          <a:srcRect l="2362"/>
          <a:stretch/>
        </p:blipFill>
        <p:spPr>
          <a:xfrm>
            <a:off x="3829985" y="1470437"/>
            <a:ext cx="4529385" cy="4341275"/>
          </a:xfrm>
          <a:prstGeom prst="rect">
            <a:avLst/>
          </a:prstGeom>
        </p:spPr>
      </p:pic>
      <p:pic>
        <p:nvPicPr>
          <p:cNvPr id="7" name="Picture 6">
            <a:extLst>
              <a:ext uri="{FF2B5EF4-FFF2-40B4-BE49-F238E27FC236}">
                <a16:creationId xmlns:a16="http://schemas.microsoft.com/office/drawing/2014/main" id="{42CFEDFB-A339-304B-86D1-581810E2BBD6}"/>
              </a:ext>
            </a:extLst>
          </p:cNvPr>
          <p:cNvPicPr>
            <a:picLocks noChangeAspect="1"/>
          </p:cNvPicPr>
          <p:nvPr/>
        </p:nvPicPr>
        <p:blipFill>
          <a:blip r:embed="rId3"/>
          <a:stretch>
            <a:fillRect/>
          </a:stretch>
        </p:blipFill>
        <p:spPr>
          <a:xfrm>
            <a:off x="8567618" y="1468357"/>
            <a:ext cx="3538240" cy="4354615"/>
          </a:xfrm>
          <a:prstGeom prst="rect">
            <a:avLst/>
          </a:prstGeom>
        </p:spPr>
      </p:pic>
      <p:sp>
        <p:nvSpPr>
          <p:cNvPr id="8" name="TextBox 7">
            <a:extLst>
              <a:ext uri="{FF2B5EF4-FFF2-40B4-BE49-F238E27FC236}">
                <a16:creationId xmlns:a16="http://schemas.microsoft.com/office/drawing/2014/main" id="{EDFEF098-FE56-4B68-74F5-34D8C4527FC5}"/>
              </a:ext>
            </a:extLst>
          </p:cNvPr>
          <p:cNvSpPr txBox="1"/>
          <p:nvPr/>
        </p:nvSpPr>
        <p:spPr>
          <a:xfrm>
            <a:off x="84934" y="1380150"/>
            <a:ext cx="4237296" cy="1446550"/>
          </a:xfrm>
          <a:prstGeom prst="rect">
            <a:avLst/>
          </a:prstGeom>
          <a:noFill/>
        </p:spPr>
        <p:txBody>
          <a:bodyPr wrap="square" lIns="91440" tIns="45720" rIns="91440" bIns="45720" rtlCol="0" anchor="t">
            <a:spAutoFit/>
          </a:bodyPr>
          <a:lstStyle/>
          <a:p>
            <a:r>
              <a:rPr lang="en-GB" sz="4400"/>
              <a:t>Symptom &amp; Health trackers</a:t>
            </a:r>
            <a:endParaRPr lang="en-GB" sz="4400">
              <a:ea typeface="Calibri"/>
              <a:cs typeface="Calibri"/>
            </a:endParaRPr>
          </a:p>
        </p:txBody>
      </p:sp>
    </p:spTree>
    <p:extLst>
      <p:ext uri="{BB962C8B-B14F-4D97-AF65-F5344CB8AC3E}">
        <p14:creationId xmlns:p14="http://schemas.microsoft.com/office/powerpoint/2010/main" val="916950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8A9A6-33B9-E52A-B25A-71890BEA5F47}"/>
              </a:ext>
            </a:extLst>
          </p:cNvPr>
          <p:cNvSpPr>
            <a:spLocks noGrp="1"/>
          </p:cNvSpPr>
          <p:nvPr>
            <p:ph type="title"/>
          </p:nvPr>
        </p:nvSpPr>
        <p:spPr>
          <a:xfrm>
            <a:off x="838200" y="731924"/>
            <a:ext cx="10515600" cy="989179"/>
          </a:xfrm>
        </p:spPr>
        <p:txBody>
          <a:bodyPr>
            <a:normAutofit fontScale="90000"/>
          </a:bodyPr>
          <a:lstStyle/>
          <a:p>
            <a:r>
              <a:rPr lang="en-GB" dirty="0">
                <a:ea typeface="Calibri Light"/>
                <a:cs typeface="Calibri Light"/>
              </a:rPr>
              <a:t>The burden of CKD on patients, the NHS and the economy</a:t>
            </a:r>
            <a:endParaRPr lang="en-GB" dirty="0"/>
          </a:p>
        </p:txBody>
      </p:sp>
      <p:pic>
        <p:nvPicPr>
          <p:cNvPr id="10" name="Content Placeholder 9" descr="A screenshot of a medical information&#10;&#10;AI-generated content may be incorrect.">
            <a:extLst>
              <a:ext uri="{FF2B5EF4-FFF2-40B4-BE49-F238E27FC236}">
                <a16:creationId xmlns:a16="http://schemas.microsoft.com/office/drawing/2014/main" id="{1966A3E4-A668-AFF2-E44C-5A6D6998DB1C}"/>
              </a:ext>
            </a:extLst>
          </p:cNvPr>
          <p:cNvPicPr>
            <a:picLocks noGrp="1" noChangeAspect="1"/>
          </p:cNvPicPr>
          <p:nvPr>
            <p:ph idx="1"/>
          </p:nvPr>
        </p:nvPicPr>
        <p:blipFill>
          <a:blip r:embed="rId2"/>
          <a:stretch>
            <a:fillRect/>
          </a:stretch>
        </p:blipFill>
        <p:spPr>
          <a:xfrm>
            <a:off x="443429" y="1989107"/>
            <a:ext cx="11424491" cy="3799400"/>
          </a:xfrm>
          <a:prstGeom prst="rect">
            <a:avLst/>
          </a:prstGeom>
        </p:spPr>
      </p:pic>
    </p:spTree>
    <p:extLst>
      <p:ext uri="{BB962C8B-B14F-4D97-AF65-F5344CB8AC3E}">
        <p14:creationId xmlns:p14="http://schemas.microsoft.com/office/powerpoint/2010/main" val="823877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B9B03-7B00-E7DD-384D-94B301F5DDD2}"/>
            </a:ext>
          </a:extLst>
        </p:cNvPr>
        <p:cNvGrpSpPr/>
        <p:nvPr/>
      </p:nvGrpSpPr>
      <p:grpSpPr>
        <a:xfrm>
          <a:off x="0" y="0"/>
          <a:ext cx="0" cy="0"/>
          <a:chOff x="0" y="0"/>
          <a:chExt cx="0" cy="0"/>
        </a:xfrm>
      </p:grpSpPr>
      <p:pic>
        <p:nvPicPr>
          <p:cNvPr id="5" name="Picture 4" descr="A screenshot of a fitness program&#10;&#10;Description automatically generated with low confidence">
            <a:extLst>
              <a:ext uri="{FF2B5EF4-FFF2-40B4-BE49-F238E27FC236}">
                <a16:creationId xmlns:a16="http://schemas.microsoft.com/office/drawing/2014/main" id="{F25BFD52-60F9-52FE-9E41-61D7CAEEADA6}"/>
              </a:ext>
            </a:extLst>
          </p:cNvPr>
          <p:cNvPicPr>
            <a:picLocks noChangeAspect="1"/>
          </p:cNvPicPr>
          <p:nvPr/>
        </p:nvPicPr>
        <p:blipFill>
          <a:blip r:embed="rId2"/>
          <a:stretch>
            <a:fillRect/>
          </a:stretch>
        </p:blipFill>
        <p:spPr>
          <a:xfrm>
            <a:off x="4448230" y="621187"/>
            <a:ext cx="6060722" cy="5761536"/>
          </a:xfrm>
          <a:prstGeom prst="rect">
            <a:avLst/>
          </a:prstGeom>
        </p:spPr>
      </p:pic>
      <p:sp>
        <p:nvSpPr>
          <p:cNvPr id="6" name="TextBox 5">
            <a:extLst>
              <a:ext uri="{FF2B5EF4-FFF2-40B4-BE49-F238E27FC236}">
                <a16:creationId xmlns:a16="http://schemas.microsoft.com/office/drawing/2014/main" id="{6EFF4170-8959-B074-9FE6-57913F3B9782}"/>
              </a:ext>
            </a:extLst>
          </p:cNvPr>
          <p:cNvSpPr txBox="1"/>
          <p:nvPr/>
        </p:nvSpPr>
        <p:spPr>
          <a:xfrm>
            <a:off x="255986" y="1065711"/>
            <a:ext cx="4019979" cy="769441"/>
          </a:xfrm>
          <a:prstGeom prst="rect">
            <a:avLst/>
          </a:prstGeom>
          <a:noFill/>
        </p:spPr>
        <p:txBody>
          <a:bodyPr wrap="square" lIns="91440" tIns="45720" rIns="91440" bIns="45720" rtlCol="0" anchor="t">
            <a:spAutoFit/>
          </a:bodyPr>
          <a:lstStyle/>
          <a:p>
            <a:r>
              <a:rPr lang="en-GB" sz="4400" dirty="0"/>
              <a:t>Activity trackers</a:t>
            </a:r>
            <a:endParaRPr lang="en-GB" sz="4400" dirty="0">
              <a:ea typeface="Calibri"/>
              <a:cs typeface="Calibri"/>
            </a:endParaRPr>
          </a:p>
        </p:txBody>
      </p:sp>
    </p:spTree>
    <p:extLst>
      <p:ext uri="{BB962C8B-B14F-4D97-AF65-F5344CB8AC3E}">
        <p14:creationId xmlns:p14="http://schemas.microsoft.com/office/powerpoint/2010/main" val="439225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C7707-57A3-4828-982D-43E48040638A}"/>
            </a:ext>
          </a:extLst>
        </p:cNvPr>
        <p:cNvGrpSpPr/>
        <p:nvPr/>
      </p:nvGrpSpPr>
      <p:grpSpPr>
        <a:xfrm>
          <a:off x="0" y="0"/>
          <a:ext cx="0" cy="0"/>
          <a:chOff x="0" y="0"/>
          <a:chExt cx="0" cy="0"/>
        </a:xfrm>
      </p:grpSpPr>
      <p:pic>
        <p:nvPicPr>
          <p:cNvPr id="5" name="Picture 4" descr="A screenshot of a survey&#10;&#10;Description automatically generated with low confidence">
            <a:extLst>
              <a:ext uri="{FF2B5EF4-FFF2-40B4-BE49-F238E27FC236}">
                <a16:creationId xmlns:a16="http://schemas.microsoft.com/office/drawing/2014/main" id="{01D8726E-9FC7-18C2-6792-9E68AD787713}"/>
              </a:ext>
            </a:extLst>
          </p:cNvPr>
          <p:cNvPicPr>
            <a:picLocks noChangeAspect="1"/>
          </p:cNvPicPr>
          <p:nvPr/>
        </p:nvPicPr>
        <p:blipFill>
          <a:blip r:embed="rId2"/>
          <a:stretch>
            <a:fillRect/>
          </a:stretch>
        </p:blipFill>
        <p:spPr>
          <a:xfrm>
            <a:off x="5360659" y="813092"/>
            <a:ext cx="4828253" cy="5658416"/>
          </a:xfrm>
          <a:prstGeom prst="rect">
            <a:avLst/>
          </a:prstGeom>
        </p:spPr>
      </p:pic>
      <p:sp>
        <p:nvSpPr>
          <p:cNvPr id="3" name="TextBox 2">
            <a:extLst>
              <a:ext uri="{FF2B5EF4-FFF2-40B4-BE49-F238E27FC236}">
                <a16:creationId xmlns:a16="http://schemas.microsoft.com/office/drawing/2014/main" id="{58CD9027-E8FA-5299-22C5-6A10276C4329}"/>
              </a:ext>
            </a:extLst>
          </p:cNvPr>
          <p:cNvSpPr txBox="1"/>
          <p:nvPr/>
        </p:nvSpPr>
        <p:spPr>
          <a:xfrm>
            <a:off x="255986" y="1065711"/>
            <a:ext cx="4019979" cy="1446550"/>
          </a:xfrm>
          <a:prstGeom prst="rect">
            <a:avLst/>
          </a:prstGeom>
          <a:noFill/>
        </p:spPr>
        <p:txBody>
          <a:bodyPr wrap="square" lIns="91440" tIns="45720" rIns="91440" bIns="45720" rtlCol="0" anchor="t">
            <a:spAutoFit/>
          </a:bodyPr>
          <a:lstStyle/>
          <a:p>
            <a:r>
              <a:rPr lang="en-GB" sz="4400" dirty="0"/>
              <a:t>Decision support tools</a:t>
            </a:r>
            <a:endParaRPr lang="en-US" dirty="0"/>
          </a:p>
        </p:txBody>
      </p:sp>
    </p:spTree>
    <p:extLst>
      <p:ext uri="{BB962C8B-B14F-4D97-AF65-F5344CB8AC3E}">
        <p14:creationId xmlns:p14="http://schemas.microsoft.com/office/powerpoint/2010/main" val="301032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06AF6-2AF1-D553-DE19-FDC7793FEBF1}"/>
            </a:ext>
          </a:extLst>
        </p:cNvPr>
        <p:cNvGrpSpPr/>
        <p:nvPr/>
      </p:nvGrpSpPr>
      <p:grpSpPr>
        <a:xfrm>
          <a:off x="0" y="0"/>
          <a:ext cx="0" cy="0"/>
          <a:chOff x="0" y="0"/>
          <a:chExt cx="0" cy="0"/>
        </a:xfrm>
      </p:grpSpPr>
      <p:pic>
        <p:nvPicPr>
          <p:cNvPr id="4" name="Picture 3" descr="A screenshot of a chat&#10;&#10;Description automatically generated with medium confidence">
            <a:extLst>
              <a:ext uri="{FF2B5EF4-FFF2-40B4-BE49-F238E27FC236}">
                <a16:creationId xmlns:a16="http://schemas.microsoft.com/office/drawing/2014/main" id="{FD767C9B-7E4A-6534-75DF-05DD09D8846C}"/>
              </a:ext>
            </a:extLst>
          </p:cNvPr>
          <p:cNvPicPr>
            <a:picLocks noChangeAspect="1"/>
          </p:cNvPicPr>
          <p:nvPr/>
        </p:nvPicPr>
        <p:blipFill rotWithShape="1">
          <a:blip r:embed="rId2"/>
          <a:srcRect l="22076" r="4854" b="8303"/>
          <a:stretch/>
        </p:blipFill>
        <p:spPr>
          <a:xfrm>
            <a:off x="5586807" y="670192"/>
            <a:ext cx="4559841" cy="3103931"/>
          </a:xfrm>
          <a:prstGeom prst="rect">
            <a:avLst/>
          </a:prstGeom>
        </p:spPr>
      </p:pic>
      <p:grpSp>
        <p:nvGrpSpPr>
          <p:cNvPr id="5" name="Group 4">
            <a:extLst>
              <a:ext uri="{FF2B5EF4-FFF2-40B4-BE49-F238E27FC236}">
                <a16:creationId xmlns:a16="http://schemas.microsoft.com/office/drawing/2014/main" id="{8EF542DA-78A5-A803-9D98-CA02A85E232B}"/>
              </a:ext>
            </a:extLst>
          </p:cNvPr>
          <p:cNvGrpSpPr/>
          <p:nvPr/>
        </p:nvGrpSpPr>
        <p:grpSpPr>
          <a:xfrm>
            <a:off x="5586807" y="4126235"/>
            <a:ext cx="4554131" cy="2634010"/>
            <a:chOff x="519048" y="3612114"/>
            <a:chExt cx="5160059" cy="3148132"/>
          </a:xfrm>
        </p:grpSpPr>
        <p:pic>
          <p:nvPicPr>
            <p:cNvPr id="6" name="Picture 5">
              <a:extLst>
                <a:ext uri="{FF2B5EF4-FFF2-40B4-BE49-F238E27FC236}">
                  <a16:creationId xmlns:a16="http://schemas.microsoft.com/office/drawing/2014/main" id="{C24913CA-1760-6698-A090-4579978F5170}"/>
                </a:ext>
              </a:extLst>
            </p:cNvPr>
            <p:cNvPicPr>
              <a:picLocks noChangeAspect="1"/>
            </p:cNvPicPr>
            <p:nvPr/>
          </p:nvPicPr>
          <p:blipFill rotWithShape="1">
            <a:blip r:embed="rId3"/>
            <a:srcRect l="-1" r="10755" b="62634"/>
            <a:stretch/>
          </p:blipFill>
          <p:spPr>
            <a:xfrm>
              <a:off x="519048" y="3612114"/>
              <a:ext cx="5120162" cy="1618622"/>
            </a:xfrm>
            <a:prstGeom prst="rect">
              <a:avLst/>
            </a:prstGeom>
          </p:spPr>
        </p:pic>
        <p:pic>
          <p:nvPicPr>
            <p:cNvPr id="7" name="Picture 6">
              <a:extLst>
                <a:ext uri="{FF2B5EF4-FFF2-40B4-BE49-F238E27FC236}">
                  <a16:creationId xmlns:a16="http://schemas.microsoft.com/office/drawing/2014/main" id="{4C1C131A-D4E0-DE78-0804-3A4D63BC8C09}"/>
                </a:ext>
              </a:extLst>
            </p:cNvPr>
            <p:cNvPicPr>
              <a:picLocks noChangeAspect="1"/>
            </p:cNvPicPr>
            <p:nvPr/>
          </p:nvPicPr>
          <p:blipFill rotWithShape="1">
            <a:blip r:embed="rId3"/>
            <a:srcRect t="63858" r="9775" b="722"/>
            <a:stretch/>
          </p:blipFill>
          <p:spPr>
            <a:xfrm>
              <a:off x="519049" y="5230735"/>
              <a:ext cx="5160058" cy="1529511"/>
            </a:xfrm>
            <a:prstGeom prst="rect">
              <a:avLst/>
            </a:prstGeom>
          </p:spPr>
        </p:pic>
      </p:grpSp>
      <p:sp>
        <p:nvSpPr>
          <p:cNvPr id="9" name="TextBox 8">
            <a:extLst>
              <a:ext uri="{FF2B5EF4-FFF2-40B4-BE49-F238E27FC236}">
                <a16:creationId xmlns:a16="http://schemas.microsoft.com/office/drawing/2014/main" id="{E8DABF42-680A-43A8-D76F-673C7BBDB066}"/>
              </a:ext>
            </a:extLst>
          </p:cNvPr>
          <p:cNvSpPr txBox="1"/>
          <p:nvPr/>
        </p:nvSpPr>
        <p:spPr>
          <a:xfrm>
            <a:off x="255986" y="1065711"/>
            <a:ext cx="4359665" cy="2123658"/>
          </a:xfrm>
          <a:prstGeom prst="rect">
            <a:avLst/>
          </a:prstGeom>
          <a:noFill/>
        </p:spPr>
        <p:txBody>
          <a:bodyPr wrap="square" lIns="91440" tIns="45720" rIns="91440" bIns="45720" rtlCol="0" anchor="t">
            <a:spAutoFit/>
          </a:bodyPr>
          <a:lstStyle/>
          <a:p>
            <a:r>
              <a:rPr lang="en-GB" sz="4400" dirty="0"/>
              <a:t>Chat forums</a:t>
            </a:r>
            <a:endParaRPr lang="en-US" dirty="0">
              <a:ea typeface="Calibri" panose="020F0502020204030204"/>
              <a:cs typeface="Calibri" panose="020F0502020204030204"/>
            </a:endParaRPr>
          </a:p>
          <a:p>
            <a:pPr marL="742950" indent="-742950">
              <a:buAutoNum type="arabicPeriod"/>
            </a:pPr>
            <a:r>
              <a:rPr lang="en-GB" sz="4400" dirty="0">
                <a:ea typeface="Calibri"/>
                <a:cs typeface="Calibri"/>
              </a:rPr>
              <a:t>Ask the expert</a:t>
            </a:r>
          </a:p>
          <a:p>
            <a:pPr marL="742950" indent="-742950">
              <a:buAutoNum type="arabicPeriod"/>
            </a:pPr>
            <a:r>
              <a:rPr lang="en-GB" sz="4400" dirty="0">
                <a:ea typeface="Calibri"/>
                <a:cs typeface="Calibri"/>
              </a:rPr>
              <a:t>Peer-peer</a:t>
            </a:r>
          </a:p>
        </p:txBody>
      </p:sp>
    </p:spTree>
    <p:extLst>
      <p:ext uri="{BB962C8B-B14F-4D97-AF65-F5344CB8AC3E}">
        <p14:creationId xmlns:p14="http://schemas.microsoft.com/office/powerpoint/2010/main" val="256589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1E83F-7F81-4E37-9828-354271F80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313" y="700303"/>
            <a:ext cx="5822659" cy="5822659"/>
          </a:xfrm>
          <a:prstGeom prst="rect">
            <a:avLst/>
          </a:prstGeom>
        </p:spPr>
      </p:pic>
      <p:sp>
        <p:nvSpPr>
          <p:cNvPr id="2" name="TextBox 1">
            <a:extLst>
              <a:ext uri="{FF2B5EF4-FFF2-40B4-BE49-F238E27FC236}">
                <a16:creationId xmlns:a16="http://schemas.microsoft.com/office/drawing/2014/main" id="{E838D0B7-D1DC-43B3-BC3E-D6B8F3FC6977}"/>
              </a:ext>
            </a:extLst>
          </p:cNvPr>
          <p:cNvSpPr txBox="1"/>
          <p:nvPr/>
        </p:nvSpPr>
        <p:spPr>
          <a:xfrm>
            <a:off x="2938509" y="1819923"/>
            <a:ext cx="1704513" cy="523220"/>
          </a:xfrm>
          <a:prstGeom prst="rect">
            <a:avLst/>
          </a:prstGeom>
          <a:noFill/>
        </p:spPr>
        <p:txBody>
          <a:bodyPr wrap="square" rtlCol="0">
            <a:spAutoFit/>
          </a:bodyPr>
          <a:lstStyle/>
          <a:p>
            <a:r>
              <a:rPr lang="en-GB" sz="2800">
                <a:solidFill>
                  <a:schemeClr val="bg1"/>
                </a:solidFill>
              </a:rPr>
              <a:t>QR code</a:t>
            </a:r>
            <a:endParaRPr lang="en-GB">
              <a:solidFill>
                <a:schemeClr val="bg1"/>
              </a:solidFill>
            </a:endParaRPr>
          </a:p>
        </p:txBody>
      </p:sp>
      <p:sp>
        <p:nvSpPr>
          <p:cNvPr id="4" name="TextBox 3">
            <a:extLst>
              <a:ext uri="{FF2B5EF4-FFF2-40B4-BE49-F238E27FC236}">
                <a16:creationId xmlns:a16="http://schemas.microsoft.com/office/drawing/2014/main" id="{EF0EB7B7-022A-4735-A86F-EABAB824EB64}"/>
              </a:ext>
            </a:extLst>
          </p:cNvPr>
          <p:cNvSpPr txBox="1"/>
          <p:nvPr/>
        </p:nvSpPr>
        <p:spPr>
          <a:xfrm>
            <a:off x="6643013" y="1144186"/>
            <a:ext cx="5220955" cy="4401205"/>
          </a:xfrm>
          <a:prstGeom prst="rect">
            <a:avLst/>
          </a:prstGeom>
          <a:noFill/>
        </p:spPr>
        <p:txBody>
          <a:bodyPr wrap="square" rtlCol="0">
            <a:spAutoFit/>
          </a:bodyPr>
          <a:lstStyle/>
          <a:p>
            <a:r>
              <a:rPr lang="en-GB" sz="2000">
                <a:solidFill>
                  <a:schemeClr val="accent6"/>
                </a:solidFill>
              </a:rPr>
              <a:t>Step 1: Click on the camera app on your smartphone</a:t>
            </a:r>
          </a:p>
          <a:p>
            <a:endParaRPr lang="en-GB" sz="2000">
              <a:solidFill>
                <a:schemeClr val="accent6"/>
              </a:solidFill>
            </a:endParaRPr>
          </a:p>
          <a:p>
            <a:r>
              <a:rPr lang="en-GB" sz="2000">
                <a:solidFill>
                  <a:schemeClr val="accent6"/>
                </a:solidFill>
              </a:rPr>
              <a:t>Step 2: You </a:t>
            </a:r>
            <a:r>
              <a:rPr lang="en-GB" sz="2000" b="1">
                <a:solidFill>
                  <a:schemeClr val="accent6"/>
                </a:solidFill>
              </a:rPr>
              <a:t>do not</a:t>
            </a:r>
            <a:r>
              <a:rPr lang="en-GB" sz="2000">
                <a:solidFill>
                  <a:schemeClr val="accent6"/>
                </a:solidFill>
              </a:rPr>
              <a:t> need to take a photo – hold the phone steady and make sure the entire square of the QR code is visible on your screen </a:t>
            </a:r>
          </a:p>
          <a:p>
            <a:endParaRPr lang="en-GB" sz="2000">
              <a:solidFill>
                <a:schemeClr val="accent6"/>
              </a:solidFill>
            </a:endParaRPr>
          </a:p>
          <a:p>
            <a:r>
              <a:rPr lang="en-GB" sz="2000">
                <a:solidFill>
                  <a:schemeClr val="accent6"/>
                </a:solidFill>
              </a:rPr>
              <a:t>Step 3: After a second or two, a link or message should pop up on the screen</a:t>
            </a:r>
          </a:p>
          <a:p>
            <a:endParaRPr lang="en-GB" sz="2000">
              <a:solidFill>
                <a:schemeClr val="accent6"/>
              </a:solidFill>
            </a:endParaRPr>
          </a:p>
          <a:p>
            <a:r>
              <a:rPr lang="en-GB" sz="2000">
                <a:solidFill>
                  <a:schemeClr val="accent6"/>
                </a:solidFill>
              </a:rPr>
              <a:t>Step 4: Tap the message to open the form</a:t>
            </a:r>
          </a:p>
          <a:p>
            <a:endParaRPr lang="en-GB" sz="2000">
              <a:solidFill>
                <a:schemeClr val="accent6"/>
              </a:solidFill>
            </a:endParaRPr>
          </a:p>
          <a:p>
            <a:r>
              <a:rPr lang="en-GB" sz="2000">
                <a:solidFill>
                  <a:schemeClr val="accent6"/>
                </a:solidFill>
              </a:rPr>
              <a:t>*if the code is too far or too close, move the phone slowly until the QR appears clearly*</a:t>
            </a:r>
          </a:p>
        </p:txBody>
      </p:sp>
    </p:spTree>
    <p:extLst>
      <p:ext uri="{BB962C8B-B14F-4D97-AF65-F5344CB8AC3E}">
        <p14:creationId xmlns:p14="http://schemas.microsoft.com/office/powerpoint/2010/main" val="3839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DF4E-F8D4-4385-A00A-80F6A9636B66}"/>
              </a:ext>
            </a:extLst>
          </p:cNvPr>
          <p:cNvSpPr>
            <a:spLocks noGrp="1"/>
          </p:cNvSpPr>
          <p:nvPr>
            <p:ph type="title"/>
          </p:nvPr>
        </p:nvSpPr>
        <p:spPr/>
        <p:txBody>
          <a:bodyPr>
            <a:normAutofit/>
          </a:bodyPr>
          <a:lstStyle/>
          <a:p>
            <a:r>
              <a:rPr lang="en-GB" kern="0" dirty="0">
                <a:solidFill>
                  <a:srgbClr val="008CA8"/>
                </a:solidFill>
                <a:latin typeface="Arial"/>
                <a:cs typeface="Arial"/>
              </a:rPr>
              <a:t>Any questions</a:t>
            </a:r>
            <a:endParaRPr lang="en-GB" dirty="0">
              <a:latin typeface="Arial"/>
              <a:cs typeface="Arial"/>
            </a:endParaRPr>
          </a:p>
        </p:txBody>
      </p:sp>
      <p:sp>
        <p:nvSpPr>
          <p:cNvPr id="3" name="Content Placeholder 2">
            <a:extLst>
              <a:ext uri="{FF2B5EF4-FFF2-40B4-BE49-F238E27FC236}">
                <a16:creationId xmlns:a16="http://schemas.microsoft.com/office/drawing/2014/main" id="{3365728C-3B4F-41D5-A10F-4D536CFADDA5}"/>
              </a:ext>
            </a:extLst>
          </p:cNvPr>
          <p:cNvSpPr>
            <a:spLocks noGrp="1"/>
          </p:cNvSpPr>
          <p:nvPr>
            <p:ph idx="1"/>
          </p:nvPr>
        </p:nvSpPr>
        <p:spPr/>
        <p:txBody>
          <a:bodyPr vert="horz" lIns="91440" tIns="45720" rIns="91440" bIns="45720" rtlCol="0" anchor="t">
            <a:normAutofit/>
          </a:bodyPr>
          <a:lstStyle/>
          <a:p>
            <a:endParaRPr lang="en-GB"/>
          </a:p>
          <a:p>
            <a:endParaRPr lang="en-GB" dirty="0">
              <a:ea typeface="Calibri"/>
              <a:cs typeface="Calibri"/>
            </a:endParaRPr>
          </a:p>
          <a:p>
            <a:pPr marL="0" indent="0">
              <a:buNone/>
            </a:pPr>
            <a:r>
              <a:rPr lang="en-GB" dirty="0">
                <a:ea typeface="Calibri"/>
                <a:cs typeface="Calibri"/>
              </a:rPr>
              <a:t>   </a:t>
            </a:r>
            <a:r>
              <a:rPr lang="en-GB" dirty="0" err="1">
                <a:ea typeface="Calibri"/>
                <a:cs typeface="Calibri"/>
              </a:rPr>
              <a:t>mykidneys@me@leicester.ac.uk</a:t>
            </a:r>
          </a:p>
        </p:txBody>
      </p:sp>
    </p:spTree>
    <p:extLst>
      <p:ext uri="{BB962C8B-B14F-4D97-AF65-F5344CB8AC3E}">
        <p14:creationId xmlns:p14="http://schemas.microsoft.com/office/powerpoint/2010/main" val="143754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4E03-208F-AF5F-045B-5B908AF98C6B}"/>
              </a:ext>
            </a:extLst>
          </p:cNvPr>
          <p:cNvSpPr>
            <a:spLocks noGrp="1"/>
          </p:cNvSpPr>
          <p:nvPr>
            <p:ph type="title"/>
          </p:nvPr>
        </p:nvSpPr>
        <p:spPr/>
        <p:txBody>
          <a:bodyPr/>
          <a:lstStyle/>
          <a:p>
            <a:r>
              <a:rPr lang="en-GB">
                <a:ea typeface="Calibri Light"/>
                <a:cs typeface="Calibri Light"/>
              </a:rPr>
              <a:t>Early intervention</a:t>
            </a:r>
            <a:endParaRPr lang="en-GB"/>
          </a:p>
        </p:txBody>
      </p:sp>
      <p:pic>
        <p:nvPicPr>
          <p:cNvPr id="4" name="Content Placeholder 3">
            <a:extLst>
              <a:ext uri="{FF2B5EF4-FFF2-40B4-BE49-F238E27FC236}">
                <a16:creationId xmlns:a16="http://schemas.microsoft.com/office/drawing/2014/main" id="{6DCCB98D-91D7-A672-0E40-FB4BF9A46605}"/>
              </a:ext>
            </a:extLst>
          </p:cNvPr>
          <p:cNvPicPr>
            <a:picLocks noGrp="1" noChangeAspect="1"/>
          </p:cNvPicPr>
          <p:nvPr>
            <p:ph idx="1"/>
          </p:nvPr>
        </p:nvPicPr>
        <p:blipFill>
          <a:blip r:embed="rId2"/>
          <a:stretch>
            <a:fillRect/>
          </a:stretch>
        </p:blipFill>
        <p:spPr>
          <a:xfrm>
            <a:off x="1439471" y="1903615"/>
            <a:ext cx="9313057" cy="4273348"/>
          </a:xfrm>
          <a:prstGeom prst="rect">
            <a:avLst/>
          </a:prstGeom>
        </p:spPr>
      </p:pic>
    </p:spTree>
    <p:extLst>
      <p:ext uri="{BB962C8B-B14F-4D97-AF65-F5344CB8AC3E}">
        <p14:creationId xmlns:p14="http://schemas.microsoft.com/office/powerpoint/2010/main" val="3940518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16AF-24C8-2282-4BBF-89FFFB6ACBC0}"/>
              </a:ext>
            </a:extLst>
          </p:cNvPr>
          <p:cNvSpPr>
            <a:spLocks noGrp="1"/>
          </p:cNvSpPr>
          <p:nvPr>
            <p:ph type="title"/>
          </p:nvPr>
        </p:nvSpPr>
        <p:spPr>
          <a:xfrm>
            <a:off x="838200" y="890262"/>
            <a:ext cx="10515600" cy="897372"/>
          </a:xfrm>
        </p:spPr>
        <p:txBody>
          <a:bodyPr/>
          <a:lstStyle/>
          <a:p>
            <a:r>
              <a:rPr lang="en-GB" dirty="0">
                <a:ea typeface="Calibri Light"/>
                <a:cs typeface="Calibri Light"/>
              </a:rPr>
              <a:t>10 Year Health Plan: 3 Strategic Shifts</a:t>
            </a:r>
            <a:endParaRPr lang="en-GB" dirty="0"/>
          </a:p>
        </p:txBody>
      </p:sp>
      <p:pic>
        <p:nvPicPr>
          <p:cNvPr id="7" name="Content Placeholder 6" descr="A black background with pink text&#10;&#10;AI-generated content may be incorrect.">
            <a:extLst>
              <a:ext uri="{FF2B5EF4-FFF2-40B4-BE49-F238E27FC236}">
                <a16:creationId xmlns:a16="http://schemas.microsoft.com/office/drawing/2014/main" id="{9422D27D-9071-0452-1881-13D46DDFEF19}"/>
              </a:ext>
            </a:extLst>
          </p:cNvPr>
          <p:cNvPicPr>
            <a:picLocks noGrp="1" noChangeAspect="1"/>
          </p:cNvPicPr>
          <p:nvPr>
            <p:ph idx="1"/>
          </p:nvPr>
        </p:nvPicPr>
        <p:blipFill>
          <a:blip r:embed="rId2"/>
          <a:stretch>
            <a:fillRect/>
          </a:stretch>
        </p:blipFill>
        <p:spPr>
          <a:xfrm>
            <a:off x="838200" y="3119115"/>
            <a:ext cx="10515600" cy="2356945"/>
          </a:xfrm>
          <a:prstGeom prst="rect">
            <a:avLst/>
          </a:prstGeom>
        </p:spPr>
      </p:pic>
      <p:pic>
        <p:nvPicPr>
          <p:cNvPr id="8" name="Picture 7" descr="A number in a circle&#10;&#10;AI-generated content may be incorrect.">
            <a:extLst>
              <a:ext uri="{FF2B5EF4-FFF2-40B4-BE49-F238E27FC236}">
                <a16:creationId xmlns:a16="http://schemas.microsoft.com/office/drawing/2014/main" id="{A8ACAAD5-0787-3714-E661-59D370B5D01C}"/>
              </a:ext>
            </a:extLst>
          </p:cNvPr>
          <p:cNvPicPr>
            <a:picLocks noChangeAspect="1"/>
          </p:cNvPicPr>
          <p:nvPr/>
        </p:nvPicPr>
        <p:blipFill>
          <a:blip r:embed="rId3"/>
          <a:stretch>
            <a:fillRect/>
          </a:stretch>
        </p:blipFill>
        <p:spPr>
          <a:xfrm>
            <a:off x="1621106" y="1814080"/>
            <a:ext cx="1428750" cy="1428750"/>
          </a:xfrm>
          <a:prstGeom prst="rect">
            <a:avLst/>
          </a:prstGeom>
        </p:spPr>
      </p:pic>
      <p:pic>
        <p:nvPicPr>
          <p:cNvPr id="9" name="Picture 8" descr="A number in a circle&#10;&#10;AI-generated content may be incorrect.">
            <a:extLst>
              <a:ext uri="{FF2B5EF4-FFF2-40B4-BE49-F238E27FC236}">
                <a16:creationId xmlns:a16="http://schemas.microsoft.com/office/drawing/2014/main" id="{E6217116-564A-90F0-D02C-D4DCDBCB67A7}"/>
              </a:ext>
            </a:extLst>
          </p:cNvPr>
          <p:cNvPicPr>
            <a:picLocks noChangeAspect="1"/>
          </p:cNvPicPr>
          <p:nvPr/>
        </p:nvPicPr>
        <p:blipFill>
          <a:blip r:embed="rId4"/>
          <a:stretch>
            <a:fillRect/>
          </a:stretch>
        </p:blipFill>
        <p:spPr>
          <a:xfrm>
            <a:off x="5381625" y="1814080"/>
            <a:ext cx="1428750" cy="1428750"/>
          </a:xfrm>
          <a:prstGeom prst="rect">
            <a:avLst/>
          </a:prstGeom>
        </p:spPr>
      </p:pic>
      <p:pic>
        <p:nvPicPr>
          <p:cNvPr id="10" name="Picture 9" descr="A number in a circle&#10;&#10;AI-generated content may be incorrect.">
            <a:extLst>
              <a:ext uri="{FF2B5EF4-FFF2-40B4-BE49-F238E27FC236}">
                <a16:creationId xmlns:a16="http://schemas.microsoft.com/office/drawing/2014/main" id="{D729D230-F3C2-82B2-D1B7-0BBD2A721B52}"/>
              </a:ext>
            </a:extLst>
          </p:cNvPr>
          <p:cNvPicPr>
            <a:picLocks noChangeAspect="1"/>
          </p:cNvPicPr>
          <p:nvPr/>
        </p:nvPicPr>
        <p:blipFill>
          <a:blip r:embed="rId5"/>
          <a:stretch>
            <a:fillRect/>
          </a:stretch>
        </p:blipFill>
        <p:spPr>
          <a:xfrm>
            <a:off x="9181729" y="1814080"/>
            <a:ext cx="1428750" cy="1428750"/>
          </a:xfrm>
          <a:prstGeom prst="rect">
            <a:avLst/>
          </a:prstGeom>
        </p:spPr>
      </p:pic>
    </p:spTree>
    <p:extLst>
      <p:ext uri="{BB962C8B-B14F-4D97-AF65-F5344CB8AC3E}">
        <p14:creationId xmlns:p14="http://schemas.microsoft.com/office/powerpoint/2010/main" val="1065707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A420BEFB-6B36-AE43-8D74-7672D93D23D4}"/>
              </a:ext>
            </a:extLst>
          </p:cNvPr>
          <p:cNvSpPr txBox="1">
            <a:spLocks/>
          </p:cNvSpPr>
          <p:nvPr/>
        </p:nvSpPr>
        <p:spPr bwMode="auto">
          <a:xfrm>
            <a:off x="365723" y="655852"/>
            <a:ext cx="10836664"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0">
                <a:solidFill>
                  <a:schemeClr val="tx2"/>
                </a:solidFill>
                <a:latin typeface="+mj-lt"/>
                <a:ea typeface="+mj-ea"/>
                <a:cs typeface="+mj-cs"/>
              </a:defRPr>
            </a:lvl1pPr>
            <a:lvl2pPr algn="l" rtl="0" fontAlgn="base">
              <a:spcBef>
                <a:spcPct val="0"/>
              </a:spcBef>
              <a:spcAft>
                <a:spcPct val="0"/>
              </a:spcAft>
              <a:defRPr sz="4800">
                <a:solidFill>
                  <a:schemeClr val="bg1"/>
                </a:solidFill>
                <a:latin typeface="Trebuchet MS" pitchFamily="34" charset="0"/>
              </a:defRPr>
            </a:lvl2pPr>
            <a:lvl3pPr algn="l" rtl="0" fontAlgn="base">
              <a:spcBef>
                <a:spcPct val="0"/>
              </a:spcBef>
              <a:spcAft>
                <a:spcPct val="0"/>
              </a:spcAft>
              <a:defRPr sz="4800">
                <a:solidFill>
                  <a:schemeClr val="bg1"/>
                </a:solidFill>
                <a:latin typeface="Trebuchet MS" pitchFamily="34" charset="0"/>
              </a:defRPr>
            </a:lvl3pPr>
            <a:lvl4pPr algn="l" rtl="0" fontAlgn="base">
              <a:spcBef>
                <a:spcPct val="0"/>
              </a:spcBef>
              <a:spcAft>
                <a:spcPct val="0"/>
              </a:spcAft>
              <a:defRPr sz="4800">
                <a:solidFill>
                  <a:schemeClr val="bg1"/>
                </a:solidFill>
                <a:latin typeface="Trebuchet MS" pitchFamily="34" charset="0"/>
              </a:defRPr>
            </a:lvl4pPr>
            <a:lvl5pPr algn="l" rtl="0" fontAlgn="base">
              <a:spcBef>
                <a:spcPct val="0"/>
              </a:spcBef>
              <a:spcAft>
                <a:spcPct val="0"/>
              </a:spcAft>
              <a:defRPr sz="4800">
                <a:solidFill>
                  <a:schemeClr val="bg1"/>
                </a:solidFill>
                <a:latin typeface="Trebuchet MS" pitchFamily="34" charset="0"/>
              </a:defRPr>
            </a:lvl5pPr>
            <a:lvl6pPr marL="609585" algn="l" rtl="0" fontAlgn="base">
              <a:spcBef>
                <a:spcPct val="0"/>
              </a:spcBef>
              <a:spcAft>
                <a:spcPct val="0"/>
              </a:spcAft>
              <a:defRPr sz="4800">
                <a:solidFill>
                  <a:schemeClr val="bg1"/>
                </a:solidFill>
                <a:latin typeface="Trebuchet MS" pitchFamily="34" charset="0"/>
              </a:defRPr>
            </a:lvl6pPr>
            <a:lvl7pPr marL="1219170" algn="l" rtl="0" fontAlgn="base">
              <a:spcBef>
                <a:spcPct val="0"/>
              </a:spcBef>
              <a:spcAft>
                <a:spcPct val="0"/>
              </a:spcAft>
              <a:defRPr sz="4800">
                <a:solidFill>
                  <a:schemeClr val="bg1"/>
                </a:solidFill>
                <a:latin typeface="Trebuchet MS" pitchFamily="34" charset="0"/>
              </a:defRPr>
            </a:lvl7pPr>
            <a:lvl8pPr marL="1828754" algn="l" rtl="0" fontAlgn="base">
              <a:spcBef>
                <a:spcPct val="0"/>
              </a:spcBef>
              <a:spcAft>
                <a:spcPct val="0"/>
              </a:spcAft>
              <a:defRPr sz="4800">
                <a:solidFill>
                  <a:schemeClr val="bg1"/>
                </a:solidFill>
                <a:latin typeface="Trebuchet MS" pitchFamily="34" charset="0"/>
              </a:defRPr>
            </a:lvl8pPr>
            <a:lvl9pPr marL="2438339" algn="l" rtl="0" fontAlgn="base">
              <a:spcBef>
                <a:spcPct val="0"/>
              </a:spcBef>
              <a:spcAft>
                <a:spcPct val="0"/>
              </a:spcAft>
              <a:defRPr sz="4800">
                <a:solidFill>
                  <a:schemeClr val="bg1"/>
                </a:solidFill>
                <a:latin typeface="Trebuchet MS" pitchFamily="34" charset="0"/>
              </a:defRPr>
            </a:lvl9pPr>
          </a:lstStyle>
          <a:p>
            <a:pPr defTabSz="914400">
              <a:defRPr/>
            </a:pPr>
            <a:r>
              <a:rPr lang="en-GB" sz="4400" kern="0" dirty="0">
                <a:solidFill>
                  <a:srgbClr val="008CA8"/>
                </a:solidFill>
                <a:latin typeface="Arial"/>
                <a:ea typeface="Helvetica Neue" panose="02000503000000020004" pitchFamily="2" charset="0"/>
                <a:cs typeface="Arial"/>
              </a:rPr>
              <a:t>CKD in primary care: Reality</a:t>
            </a:r>
            <a:endParaRPr kumimoji="0" lang="en-GB" sz="4400" b="0" i="0" u="none" strike="noStrike" kern="0" cap="none" spc="0" normalizeH="0" baseline="0" noProof="0" dirty="0">
              <a:ln>
                <a:noFill/>
              </a:ln>
              <a:solidFill>
                <a:srgbClr val="008CA8"/>
              </a:solidFill>
              <a:effectLst/>
              <a:uLnTx/>
              <a:uFillTx/>
              <a:latin typeface="Arial"/>
              <a:ea typeface="Helvetica Neue" panose="02000503000000020004" pitchFamily="2" charset="0"/>
              <a:cs typeface="Arial"/>
            </a:endParaRPr>
          </a:p>
        </p:txBody>
      </p:sp>
      <p:sp>
        <p:nvSpPr>
          <p:cNvPr id="3" name="Rectangle 11">
            <a:extLst>
              <a:ext uri="{FF2B5EF4-FFF2-40B4-BE49-F238E27FC236}">
                <a16:creationId xmlns:a16="http://schemas.microsoft.com/office/drawing/2014/main" id="{5F5253DF-D045-FFE8-BDF3-100E6716A432}"/>
              </a:ext>
            </a:extLst>
          </p:cNvPr>
          <p:cNvSpPr>
            <a:spLocks noChangeArrowheads="1"/>
          </p:cNvSpPr>
          <p:nvPr/>
        </p:nvSpPr>
        <p:spPr bwMode="auto">
          <a:xfrm>
            <a:off x="999461" y="2840015"/>
            <a:ext cx="1130531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GB" altLang="en-US" sz="2000" dirty="0">
                <a:latin typeface="Arial"/>
                <a:ea typeface="Helvetica Neue" panose="02000503000000020004" pitchFamily="2" charset="0"/>
                <a:cs typeface="Arial"/>
              </a:rPr>
              <a:t>Patient awareness of CKD</a:t>
            </a:r>
            <a:r>
              <a:rPr kumimoji="0" lang="en-GB" altLang="en-US" sz="2000" b="0" i="0" u="none" strike="noStrike" cap="none" normalizeH="0" baseline="0" dirty="0">
                <a:ln>
                  <a:noFill/>
                </a:ln>
                <a:effectLst/>
                <a:latin typeface="Arial"/>
                <a:ea typeface="Helvetica Neue" panose="02000503000000020004" pitchFamily="2" charset="0"/>
                <a:cs typeface="Arial"/>
              </a:rPr>
              <a:t> and </a:t>
            </a:r>
            <a:r>
              <a:rPr lang="en-GB" altLang="en-US" sz="2000" dirty="0">
                <a:latin typeface="Arial"/>
                <a:ea typeface="Helvetica Neue" panose="02000503000000020004" pitchFamily="2" charset="0"/>
                <a:cs typeface="Arial"/>
              </a:rPr>
              <a:t>their </a:t>
            </a:r>
            <a:r>
              <a:rPr kumimoji="0" lang="en-GB" altLang="en-US" sz="2000" b="0" i="0" u="none" strike="noStrike" cap="none" normalizeH="0" baseline="0" dirty="0">
                <a:ln>
                  <a:noFill/>
                </a:ln>
                <a:effectLst/>
                <a:latin typeface="Arial"/>
                <a:ea typeface="Helvetica Neue" panose="02000503000000020004" pitchFamily="2" charset="0"/>
                <a:cs typeface="Arial"/>
              </a:rPr>
              <a:t>knowledge </a:t>
            </a:r>
            <a:r>
              <a:rPr lang="en-GB" altLang="en-US" sz="2000" dirty="0">
                <a:latin typeface="Arial"/>
                <a:ea typeface="Helvetica Neue" panose="02000503000000020004" pitchFamily="2" charset="0"/>
                <a:cs typeface="Arial"/>
              </a:rPr>
              <a:t>is low</a:t>
            </a:r>
            <a:r>
              <a:rPr kumimoji="0" lang="en-GB" altLang="en-US" sz="2000" b="0" i="0" u="none" strike="noStrike" cap="none" normalizeH="0" baseline="0" dirty="0">
                <a:ln>
                  <a:noFill/>
                </a:ln>
                <a:effectLst/>
                <a:latin typeface="Arial"/>
                <a:ea typeface="Helvetica Neue" panose="02000503000000020004" pitchFamily="2" charset="0"/>
                <a:cs typeface="Arial"/>
              </a:rPr>
              <a:t> </a:t>
            </a:r>
            <a:r>
              <a:rPr kumimoji="0" lang="en-GB" altLang="en-US" sz="1200" b="0" i="0" u="none" strike="noStrike" cap="none" normalizeH="0" baseline="0" dirty="0">
                <a:ln>
                  <a:noFill/>
                </a:ln>
                <a:solidFill>
                  <a:schemeClr val="tx2"/>
                </a:solidFill>
                <a:effectLst/>
                <a:latin typeface="Arial"/>
                <a:ea typeface="Helvetica Neue" panose="02000503000000020004" pitchFamily="2" charset="0"/>
                <a:cs typeface="Arial"/>
              </a:rPr>
              <a:t>[2-4]</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000">
              <a:solidFill>
                <a:schemeClr val="tx2"/>
              </a:solidFill>
              <a:latin typeface="Arial" panose="020B0604020202020204" pitchFamily="34" charset="0"/>
              <a:ea typeface="Helvetica Neue" panose="02000503000000020004" pitchFamily="2" charset="0"/>
              <a:cs typeface="Arial" panose="020B0604020202020204" pitchFamily="34" charset="0"/>
            </a:endParaRPr>
          </a:p>
          <a:p>
            <a:pPr defTabSz="914400" eaLnBrk="0" fontAlgn="base" hangingPunct="0">
              <a:spcBef>
                <a:spcPct val="0"/>
              </a:spcBef>
              <a:spcAft>
                <a:spcPct val="0"/>
              </a:spcAft>
            </a:pPr>
            <a:r>
              <a:rPr lang="en-GB" altLang="en-US" sz="2000" dirty="0">
                <a:latin typeface="Arial"/>
                <a:ea typeface="Helvetica Neue" panose="02000503000000020004" pitchFamily="2" charset="0"/>
                <a:cs typeface="Arial"/>
              </a:rPr>
              <a:t>Many are</a:t>
            </a:r>
            <a:r>
              <a:rPr kumimoji="0" lang="en-GB" altLang="en-US" sz="2000" b="0" i="0" u="none" strike="noStrike" cap="none" normalizeH="0" baseline="0" dirty="0">
                <a:ln>
                  <a:noFill/>
                </a:ln>
                <a:effectLst/>
                <a:latin typeface="Arial"/>
                <a:ea typeface="Helvetica Neue" panose="02000503000000020004" pitchFamily="2" charset="0"/>
                <a:cs typeface="Arial"/>
              </a:rPr>
              <a:t> </a:t>
            </a:r>
            <a:r>
              <a:rPr lang="en-GB" altLang="en-US" sz="2000" dirty="0">
                <a:latin typeface="Arial"/>
                <a:ea typeface="Helvetica Neue" panose="02000503000000020004" pitchFamily="2" charset="0"/>
                <a:cs typeface="Arial"/>
              </a:rPr>
              <a:t>unaware</a:t>
            </a:r>
            <a:r>
              <a:rPr kumimoji="0" lang="en-GB" altLang="en-US" sz="2000" b="0" i="0" u="none" strike="noStrike" cap="none" normalizeH="0" baseline="0" dirty="0">
                <a:ln>
                  <a:noFill/>
                </a:ln>
                <a:effectLst/>
                <a:latin typeface="Arial"/>
                <a:ea typeface="Helvetica Neue" panose="02000503000000020004" pitchFamily="2" charset="0"/>
                <a:cs typeface="Arial"/>
              </a:rPr>
              <a:t> of their diagnosis or the effect of poor </a:t>
            </a:r>
            <a:r>
              <a:rPr lang="en-GB" altLang="en-US" sz="2000" dirty="0">
                <a:latin typeface="Arial"/>
                <a:ea typeface="Helvetica Neue" panose="02000503000000020004" pitchFamily="2" charset="0"/>
                <a:cs typeface="Arial"/>
              </a:rPr>
              <a:t>control</a:t>
            </a:r>
            <a:r>
              <a:rPr kumimoji="0" lang="en-GB" altLang="en-US" sz="2000" b="0" i="0" u="none" strike="noStrike" cap="none" normalizeH="0" baseline="0" dirty="0">
                <a:ln>
                  <a:noFill/>
                </a:ln>
                <a:effectLst/>
                <a:latin typeface="Arial"/>
                <a:ea typeface="Helvetica Neue" panose="02000503000000020004" pitchFamily="2" charset="0"/>
                <a:cs typeface="Arial"/>
              </a:rPr>
              <a:t> on their health </a:t>
            </a:r>
            <a:r>
              <a:rPr kumimoji="0" lang="en-GB" altLang="en-US" sz="1200" b="0" i="0" u="none" strike="noStrike" cap="none" normalizeH="0" baseline="0" dirty="0">
                <a:ln>
                  <a:noFill/>
                </a:ln>
                <a:solidFill>
                  <a:schemeClr val="tx2"/>
                </a:solidFill>
                <a:effectLst/>
                <a:latin typeface="Arial"/>
                <a:ea typeface="Helvetica Neue" panose="02000503000000020004" pitchFamily="2" charset="0"/>
                <a:cs typeface="Arial"/>
              </a:rPr>
              <a:t>[5]</a:t>
            </a:r>
            <a:endParaRPr lang="en-GB" altLang="en-US" sz="1200" b="0" i="0" u="none" strike="noStrike" cap="none" normalizeH="0" baseline="0" dirty="0">
              <a:ln>
                <a:noFill/>
              </a:ln>
              <a:solidFill>
                <a:schemeClr val="tx2"/>
              </a:solidFill>
              <a:effectLst/>
              <a:latin typeface="Arial"/>
              <a:ea typeface="Helvetica Neue" panose="02000503000000020004" pitchFamily="2"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a:ln>
                <a:noFill/>
              </a:ln>
              <a:effectLst/>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a:ln>
                <a:noFill/>
              </a:ln>
              <a:effectLst/>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effectLst/>
                <a:latin typeface="Arial"/>
                <a:ea typeface="Helvetica Neue" panose="02000503000000020004" pitchFamily="2" charset="0"/>
                <a:cs typeface="Arial"/>
              </a:rPr>
              <a:t>Infrequent and limited discussions between HCPs and patients </a:t>
            </a:r>
            <a:r>
              <a:rPr kumimoji="0" lang="en-GB" altLang="en-US" sz="1200" b="0" i="0" u="none" strike="noStrike" cap="none" normalizeH="0" baseline="0" dirty="0">
                <a:ln>
                  <a:noFill/>
                </a:ln>
                <a:solidFill>
                  <a:schemeClr val="tx2"/>
                </a:solidFill>
                <a:effectLst/>
                <a:latin typeface="Arial"/>
                <a:ea typeface="Helvetica Neue" panose="02000503000000020004" pitchFamily="2" charset="0"/>
                <a:cs typeface="Arial"/>
              </a:rPr>
              <a:t>[6]</a:t>
            </a:r>
            <a:endParaRPr kumimoji="0" lang="en-GB" altLang="en-US" sz="1000" b="0" i="0" u="none" strike="noStrike" cap="none" normalizeH="0" baseline="0" dirty="0">
              <a:ln>
                <a:noFill/>
              </a:ln>
              <a:solidFill>
                <a:schemeClr val="tx2"/>
              </a:solidFill>
              <a:effectLst/>
              <a:latin typeface="Arial"/>
              <a:ea typeface="Helvetica Neue" panose="02000503000000020004" pitchFamily="2"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000">
              <a:solidFill>
                <a:schemeClr val="tx2"/>
              </a:solidFill>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effectLst/>
                <a:latin typeface="Arial"/>
                <a:ea typeface="Helvetica Neue" panose="02000503000000020004" pitchFamily="2" charset="0"/>
                <a:cs typeface="Arial"/>
              </a:rPr>
              <a:t>Support and education through face-to-face interactions</a:t>
            </a:r>
            <a:r>
              <a:rPr kumimoji="0" lang="en-GB" altLang="en-US" sz="2000" b="0" i="0" u="none" strike="noStrike" cap="none" normalizeH="0" dirty="0">
                <a:ln>
                  <a:noFill/>
                </a:ln>
                <a:effectLst/>
                <a:latin typeface="Arial"/>
                <a:ea typeface="Helvetica Neue" panose="02000503000000020004" pitchFamily="2" charset="0"/>
                <a:cs typeface="Arial"/>
              </a:rPr>
              <a:t> in clinical setting is minimal </a:t>
            </a:r>
            <a:r>
              <a:rPr kumimoji="0" lang="en-GB" altLang="en-US" sz="1200" b="0" i="0" u="none" strike="noStrike" cap="none" normalizeH="0" dirty="0">
                <a:ln>
                  <a:noFill/>
                </a:ln>
                <a:solidFill>
                  <a:schemeClr val="tx2"/>
                </a:solidFill>
                <a:effectLst/>
                <a:latin typeface="Arial"/>
                <a:ea typeface="Helvetica Neue" panose="02000503000000020004" pitchFamily="2" charset="0"/>
                <a:cs typeface="Arial"/>
              </a:rPr>
              <a:t>[</a:t>
            </a:r>
            <a:r>
              <a:rPr lang="en-GB" altLang="en-US" sz="1200" dirty="0">
                <a:solidFill>
                  <a:schemeClr val="tx2"/>
                </a:solidFill>
                <a:latin typeface="Arial"/>
                <a:ea typeface="Helvetica Neue" panose="02000503000000020004" pitchFamily="2" charset="0"/>
                <a:cs typeface="Arial"/>
              </a:rPr>
              <a:t>2,7</a:t>
            </a:r>
            <a:r>
              <a:rPr kumimoji="0" lang="en-GB" altLang="en-US" sz="1200" b="0" i="0" u="none" strike="noStrike" cap="none" normalizeH="0" dirty="0">
                <a:ln>
                  <a:noFill/>
                </a:ln>
                <a:solidFill>
                  <a:schemeClr val="tx2"/>
                </a:solidFill>
                <a:effectLst/>
                <a:latin typeface="Arial"/>
                <a:ea typeface="Helvetica Neue" panose="02000503000000020004" pitchFamily="2" charset="0"/>
                <a:cs typeface="Arial"/>
              </a:rPr>
              <a:t>]</a:t>
            </a:r>
            <a:endParaRPr kumimoji="0" lang="en-GB" altLang="en-US" sz="1000" b="0" i="0" u="none" strike="noStrike" cap="none" normalizeH="0" baseline="0" dirty="0">
              <a:ln>
                <a:noFill/>
              </a:ln>
              <a:solidFill>
                <a:schemeClr val="tx2"/>
              </a:solidFill>
              <a:effectLst/>
              <a:latin typeface="Arial"/>
              <a:ea typeface="Helvetica Neue" panose="02000503000000020004" pitchFamily="2" charset="0"/>
              <a:cs typeface="Arial"/>
            </a:endParaRPr>
          </a:p>
        </p:txBody>
      </p:sp>
      <p:pic>
        <p:nvPicPr>
          <p:cNvPr id="4" name="Picture 15" descr="Curriculum check | Quinn Education Development (QED) Limited">
            <a:extLst>
              <a:ext uri="{FF2B5EF4-FFF2-40B4-BE49-F238E27FC236}">
                <a16:creationId xmlns:a16="http://schemas.microsoft.com/office/drawing/2014/main" id="{4123CBA6-D224-DCB3-1B1D-9949DDF2CAB4}"/>
              </a:ext>
            </a:extLst>
          </p:cNvPr>
          <p:cNvPicPr>
            <a:picLocks noChangeAspect="1" noChangeArrowheads="1"/>
          </p:cNvPicPr>
          <p:nvPr/>
        </p:nvPicPr>
        <p:blipFill>
          <a:blip r:embed="rId3" cstate="print">
            <a:duotone>
              <a:schemeClr val="accent3">
                <a:shade val="45000"/>
                <a:satMod val="135000"/>
              </a:schemeClr>
              <a:prstClr val="white"/>
            </a:duotone>
            <a:alphaModFix amt="70000"/>
            <a:extLst>
              <a:ext uri="{28A0092B-C50C-407E-A947-70E740481C1C}">
                <a14:useLocalDpi xmlns:a14="http://schemas.microsoft.com/office/drawing/2010/main" val="0"/>
              </a:ext>
            </a:extLst>
          </a:blip>
          <a:srcRect/>
          <a:stretch>
            <a:fillRect/>
          </a:stretch>
        </p:blipFill>
        <p:spPr bwMode="auto">
          <a:xfrm>
            <a:off x="365723" y="3169437"/>
            <a:ext cx="519126" cy="519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nversation discussion icon Royalty Free Vector Image">
            <a:extLst>
              <a:ext uri="{FF2B5EF4-FFF2-40B4-BE49-F238E27FC236}">
                <a16:creationId xmlns:a16="http://schemas.microsoft.com/office/drawing/2014/main" id="{0712226F-3CFB-6291-1DF6-6A0653E562EF}"/>
              </a:ext>
            </a:extLst>
          </p:cNvPr>
          <p:cNvPicPr>
            <a:picLocks noChangeAspect="1" noChangeArrowheads="1"/>
          </p:cNvPicPr>
          <p:nvPr/>
        </p:nvPicPr>
        <p:blipFill rotWithShape="1">
          <a:blip r:embed="rId4" cstate="print">
            <a:duotone>
              <a:srgbClr val="60295E">
                <a:shade val="45000"/>
                <a:satMod val="135000"/>
              </a:srgbClr>
              <a:prstClr val="white"/>
            </a:duotone>
            <a:extLst>
              <a:ext uri="{BEBA8EAE-BF5A-486C-A8C5-ECC9F3942E4B}">
                <a14:imgProps xmlns:a14="http://schemas.microsoft.com/office/drawing/2010/main">
                  <a14:imgLayer r:embed="rId5">
                    <a14:imgEffect>
                      <a14:backgroundRemoval t="10000" b="90000" l="10000" r="90000">
                        <a14:foregroundMark x1="39800" y1="39259" x2="39800" y2="39259"/>
                        <a14:foregroundMark x1="54300" y1="39259" x2="54300" y2="39259"/>
                        <a14:foregroundMark x1="28200" y1="40463" x2="28200" y2="40463"/>
                      </a14:backgroundRemoval>
                    </a14:imgEffect>
                  </a14:imgLayer>
                </a14:imgProps>
              </a:ext>
              <a:ext uri="{28A0092B-C50C-407E-A947-70E740481C1C}">
                <a14:useLocalDpi xmlns:a14="http://schemas.microsoft.com/office/drawing/2010/main" val="0"/>
              </a:ext>
            </a:extLst>
          </a:blip>
          <a:srcRect l="15781" t="24095" r="13457" b="31469"/>
          <a:stretch/>
        </p:blipFill>
        <p:spPr bwMode="auto">
          <a:xfrm>
            <a:off x="414389" y="5042198"/>
            <a:ext cx="585072" cy="3967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57EEF0-CB51-A556-C1EE-9BBC0B974EFC}"/>
              </a:ext>
            </a:extLst>
          </p:cNvPr>
          <p:cNvSpPr txBox="1"/>
          <p:nvPr/>
        </p:nvSpPr>
        <p:spPr>
          <a:xfrm>
            <a:off x="441334" y="6454025"/>
            <a:ext cx="11487786" cy="400110"/>
          </a:xfrm>
          <a:prstGeom prst="rect">
            <a:avLst/>
          </a:prstGeom>
          <a:noFill/>
        </p:spPr>
        <p:txBody>
          <a:bodyPr wrap="square">
            <a:spAutoFit/>
          </a:bodyPr>
          <a:lstStyle/>
          <a:p>
            <a:r>
              <a:rPr lang="en-GB" sz="1000">
                <a:solidFill>
                  <a:schemeClr val="tx2"/>
                </a:solidFill>
                <a:latin typeface="Arial" panose="020B0604020202020204" pitchFamily="34" charset="0"/>
                <a:ea typeface="Helvetica Neue" panose="02000503000000020004" pitchFamily="2" charset="0"/>
                <a:cs typeface="Arial" panose="020B0604020202020204" pitchFamily="34" charset="0"/>
              </a:rPr>
              <a:t>[1] Kidney Care UK, 2023     [2] Jankowski et al., 2021. Circulation     [3] Welch et al., 2016. Nephrol </a:t>
            </a:r>
            <a:r>
              <a:rPr lang="en-GB" sz="1000" err="1">
                <a:solidFill>
                  <a:schemeClr val="tx2"/>
                </a:solidFill>
                <a:latin typeface="Arial" panose="020B0604020202020204" pitchFamily="34" charset="0"/>
                <a:ea typeface="Helvetica Neue" panose="02000503000000020004" pitchFamily="2" charset="0"/>
                <a:cs typeface="Arial" panose="020B0604020202020204" pitchFamily="34" charset="0"/>
              </a:rPr>
              <a:t>Nurs</a:t>
            </a:r>
            <a:r>
              <a:rPr lang="en-GB" sz="1000">
                <a:solidFill>
                  <a:schemeClr val="tx2"/>
                </a:solidFill>
                <a:latin typeface="Arial" panose="020B0604020202020204" pitchFamily="34" charset="0"/>
                <a:ea typeface="Helvetica Neue" panose="02000503000000020004" pitchFamily="2" charset="0"/>
                <a:cs typeface="Arial" panose="020B0604020202020204" pitchFamily="34" charset="0"/>
              </a:rPr>
              <a:t> J   [4] Molnar et al., 2020. CJKHD   [5] Finkelstein et al., 2008. KI     [6] Greer et al., 2012. JRC   [6] Greer et al., 2011. Am J Kidney Dis     [7] Donald et al., 2018. BMJ    </a:t>
            </a:r>
          </a:p>
        </p:txBody>
      </p:sp>
      <p:sp>
        <p:nvSpPr>
          <p:cNvPr id="8" name="Rounded Rectangle 40">
            <a:extLst>
              <a:ext uri="{FF2B5EF4-FFF2-40B4-BE49-F238E27FC236}">
                <a16:creationId xmlns:a16="http://schemas.microsoft.com/office/drawing/2014/main" id="{7CEEB4BC-0C6E-622C-1336-5EB809F3D574}"/>
              </a:ext>
            </a:extLst>
          </p:cNvPr>
          <p:cNvSpPr/>
          <p:nvPr/>
        </p:nvSpPr>
        <p:spPr>
          <a:xfrm>
            <a:off x="365723" y="1544596"/>
            <a:ext cx="11458369" cy="958909"/>
          </a:xfrm>
          <a:prstGeom prst="roundRect">
            <a:avLst/>
          </a:prstGeom>
          <a:solidFill>
            <a:srgbClr val="FA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Arial" panose="020B0604020202020204" pitchFamily="34" charset="0"/>
              <a:ea typeface="Helvetica Neue" panose="02000503000000020004" pitchFamily="2" charset="0"/>
              <a:cs typeface="Arial" panose="020B0604020202020204" pitchFamily="34" charset="0"/>
            </a:endParaRPr>
          </a:p>
        </p:txBody>
      </p:sp>
      <p:pic>
        <p:nvPicPr>
          <p:cNvPr id="9" name="Picture 10" descr="Symptom Icons - Download Free Vector Icons | Noun Project">
            <a:extLst>
              <a:ext uri="{FF2B5EF4-FFF2-40B4-BE49-F238E27FC236}">
                <a16:creationId xmlns:a16="http://schemas.microsoft.com/office/drawing/2014/main" id="{B57C28A2-366A-4BD3-BEFD-E4097947CFB7}"/>
              </a:ext>
            </a:extLst>
          </p:cNvPr>
          <p:cNvPicPr>
            <a:picLocks noChangeAspect="1" noChangeArrowheads="1"/>
          </p:cNvPicPr>
          <p:nvPr/>
        </p:nvPicPr>
        <p:blipFill>
          <a:blip r:embed="rId6" cstate="print">
            <a:alphaModFix amt="85000"/>
            <a:extLst>
              <a:ext uri="{28A0092B-C50C-407E-A947-70E740481C1C}">
                <a14:useLocalDpi xmlns:a14="http://schemas.microsoft.com/office/drawing/2010/main" val="0"/>
              </a:ext>
            </a:extLst>
          </a:blip>
          <a:srcRect/>
          <a:stretch>
            <a:fillRect/>
          </a:stretch>
        </p:blipFill>
        <p:spPr bwMode="auto">
          <a:xfrm>
            <a:off x="428728" y="1733858"/>
            <a:ext cx="570733" cy="5707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26EB48-951F-BAD9-AE4D-122A32DFCC10}"/>
              </a:ext>
            </a:extLst>
          </p:cNvPr>
          <p:cNvSpPr txBox="1"/>
          <p:nvPr/>
        </p:nvSpPr>
        <p:spPr>
          <a:xfrm>
            <a:off x="1005216" y="1766886"/>
            <a:ext cx="10360022" cy="400110"/>
          </a:xfrm>
          <a:prstGeom prst="rect">
            <a:avLst/>
          </a:prstGeom>
          <a:noFill/>
        </p:spPr>
        <p:txBody>
          <a:bodyPr wrap="square">
            <a:spAutoFit/>
          </a:bodyPr>
          <a:lstStyle/>
          <a:p>
            <a:r>
              <a:rPr lang="en-GB" sz="2000">
                <a:latin typeface="Arial" panose="020B0604020202020204" pitchFamily="34" charset="0"/>
                <a:ea typeface="Helvetica Neue" panose="02000503000000020004" pitchFamily="2" charset="0"/>
                <a:cs typeface="Arial" panose="020B0604020202020204" pitchFamily="34" charset="0"/>
              </a:rPr>
              <a:t>D</a:t>
            </a:r>
            <a:r>
              <a:rPr lang="en-GB" sz="2000">
                <a:effectLst/>
                <a:latin typeface="Arial" panose="020B0604020202020204" pitchFamily="34" charset="0"/>
                <a:ea typeface="Helvetica Neue" panose="02000503000000020004" pitchFamily="2" charset="0"/>
                <a:cs typeface="Arial" panose="020B0604020202020204" pitchFamily="34" charset="0"/>
              </a:rPr>
              <a:t>iagnosed and managed </a:t>
            </a:r>
            <a:r>
              <a:rPr lang="en-GB" sz="2000">
                <a:latin typeface="Arial" panose="020B0604020202020204" pitchFamily="34" charset="0"/>
                <a:ea typeface="Helvetica Neue" panose="02000503000000020004" pitchFamily="2" charset="0"/>
                <a:cs typeface="Arial" panose="020B0604020202020204" pitchFamily="34" charset="0"/>
              </a:rPr>
              <a:t>in</a:t>
            </a:r>
            <a:r>
              <a:rPr lang="en-GB" sz="2000">
                <a:effectLst/>
                <a:latin typeface="Arial" panose="020B0604020202020204" pitchFamily="34" charset="0"/>
                <a:ea typeface="Helvetica Neue" panose="02000503000000020004" pitchFamily="2" charset="0"/>
                <a:cs typeface="Arial" panose="020B0604020202020204" pitchFamily="34" charset="0"/>
              </a:rPr>
              <a:t> primary care – infrequent or no input from kidney specialists</a:t>
            </a:r>
          </a:p>
        </p:txBody>
      </p:sp>
    </p:spTree>
    <p:extLst>
      <p:ext uri="{BB962C8B-B14F-4D97-AF65-F5344CB8AC3E}">
        <p14:creationId xmlns:p14="http://schemas.microsoft.com/office/powerpoint/2010/main" val="110781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C92A-F5DB-4D48-8760-8A245ADDDC38}"/>
              </a:ext>
            </a:extLst>
          </p:cNvPr>
          <p:cNvSpPr>
            <a:spLocks noGrp="1"/>
          </p:cNvSpPr>
          <p:nvPr>
            <p:ph type="title"/>
          </p:nvPr>
        </p:nvSpPr>
        <p:spPr>
          <a:xfrm>
            <a:off x="127348" y="670736"/>
            <a:ext cx="11937303" cy="1325563"/>
          </a:xfrm>
        </p:spPr>
        <p:txBody>
          <a:bodyPr>
            <a:noAutofit/>
          </a:bodyPr>
          <a:lstStyle/>
          <a:p>
            <a:r>
              <a:rPr lang="en-US" sz="5400">
                <a:solidFill>
                  <a:schemeClr val="accent1">
                    <a:lumMod val="75000"/>
                  </a:schemeClr>
                </a:solidFill>
                <a:latin typeface="+mn-lt"/>
              </a:rPr>
              <a:t>National CKD Audit – Annual eGFR &amp; ACR</a:t>
            </a:r>
            <a:endParaRPr lang="en-GB" sz="5400">
              <a:solidFill>
                <a:schemeClr val="accent1">
                  <a:lumMod val="75000"/>
                </a:schemeClr>
              </a:solidFill>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032" y="1996299"/>
            <a:ext cx="5143758" cy="419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B720223E-A91F-5116-34C4-2636EECC3231}"/>
              </a:ext>
            </a:extLst>
          </p:cNvPr>
          <p:cNvSpPr txBox="1"/>
          <p:nvPr/>
        </p:nvSpPr>
        <p:spPr>
          <a:xfrm>
            <a:off x="3718" y="6490010"/>
            <a:ext cx="121845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CKD National Audit: ckd_audit_report.pdf(lshtm.ac.uk)</a:t>
            </a:r>
            <a:endParaRPr lang="en-US"/>
          </a:p>
        </p:txBody>
      </p:sp>
    </p:spTree>
    <p:extLst>
      <p:ext uri="{BB962C8B-B14F-4D97-AF65-F5344CB8AC3E}">
        <p14:creationId xmlns:p14="http://schemas.microsoft.com/office/powerpoint/2010/main" val="2023030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Table, timeline&#10;&#10;Description automatically generated">
            <a:extLst>
              <a:ext uri="{FF2B5EF4-FFF2-40B4-BE49-F238E27FC236}">
                <a16:creationId xmlns:a16="http://schemas.microsoft.com/office/drawing/2014/main" id="{8289EADA-4758-ABF9-CFD3-A32BF94CB38C}"/>
              </a:ext>
            </a:extLst>
          </p:cNvPr>
          <p:cNvPicPr>
            <a:picLocks noChangeAspect="1"/>
          </p:cNvPicPr>
          <p:nvPr/>
        </p:nvPicPr>
        <p:blipFill>
          <a:blip r:embed="rId2"/>
          <a:stretch>
            <a:fillRect/>
          </a:stretch>
        </p:blipFill>
        <p:spPr>
          <a:xfrm>
            <a:off x="772209" y="1414097"/>
            <a:ext cx="10660073" cy="5040352"/>
          </a:xfrm>
          <a:prstGeom prst="rect">
            <a:avLst/>
          </a:prstGeom>
        </p:spPr>
      </p:pic>
      <p:sp>
        <p:nvSpPr>
          <p:cNvPr id="11" name="TextBox 10">
            <a:extLst>
              <a:ext uri="{FF2B5EF4-FFF2-40B4-BE49-F238E27FC236}">
                <a16:creationId xmlns:a16="http://schemas.microsoft.com/office/drawing/2014/main" id="{BFA685D8-0E39-2F89-BE42-51CC2C3C6C2E}"/>
              </a:ext>
            </a:extLst>
          </p:cNvPr>
          <p:cNvSpPr txBox="1"/>
          <p:nvPr/>
        </p:nvSpPr>
        <p:spPr>
          <a:xfrm>
            <a:off x="1015999" y="1599259"/>
            <a:ext cx="410162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rgbClr val="C00000"/>
                </a:solidFill>
                <a:cs typeface="Calibri"/>
              </a:rPr>
              <a:t>N.B. eGFR≥60 requires another criteria to be classified as CKD.</a:t>
            </a:r>
            <a:endParaRPr lang="en-GB" sz="3200" b="1">
              <a:solidFill>
                <a:srgbClr val="C00000"/>
              </a:solidFill>
            </a:endParaRPr>
          </a:p>
        </p:txBody>
      </p:sp>
      <p:sp>
        <p:nvSpPr>
          <p:cNvPr id="3" name="TextBox 2">
            <a:extLst>
              <a:ext uri="{FF2B5EF4-FFF2-40B4-BE49-F238E27FC236}">
                <a16:creationId xmlns:a16="http://schemas.microsoft.com/office/drawing/2014/main" id="{585AAE09-E9A7-5BAF-8F37-B07787B8E173}"/>
              </a:ext>
            </a:extLst>
          </p:cNvPr>
          <p:cNvSpPr txBox="1"/>
          <p:nvPr/>
        </p:nvSpPr>
        <p:spPr>
          <a:xfrm>
            <a:off x="3717" y="6490010"/>
            <a:ext cx="121845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Recommendations | Chronic kidney disease: assessment and management | Guidance | NICE</a:t>
            </a:r>
            <a:endParaRPr lang="en-US"/>
          </a:p>
        </p:txBody>
      </p:sp>
    </p:spTree>
    <p:extLst>
      <p:ext uri="{BB962C8B-B14F-4D97-AF65-F5344CB8AC3E}">
        <p14:creationId xmlns:p14="http://schemas.microsoft.com/office/powerpoint/2010/main" val="2698195203"/>
      </p:ext>
    </p:extLst>
  </p:cSld>
  <p:clrMapOvr>
    <a:masterClrMapping/>
  </p:clrMapOvr>
</p:sld>
</file>

<file path=ppt/theme/theme1.xml><?xml version="1.0" encoding="utf-8"?>
<a:theme xmlns:a="http://schemas.openxmlformats.org/drawingml/2006/main" name="Office Theme">
  <a:themeElements>
    <a:clrScheme name="LKLT">
      <a:dk1>
        <a:srgbClr val="595959"/>
      </a:dk1>
      <a:lt1>
        <a:srgbClr val="FFFFFF"/>
      </a:lt1>
      <a:dk2>
        <a:srgbClr val="008CA8"/>
      </a:dk2>
      <a:lt2>
        <a:srgbClr val="FDE6AB"/>
      </a:lt2>
      <a:accent1>
        <a:srgbClr val="008CA8"/>
      </a:accent1>
      <a:accent2>
        <a:srgbClr val="26A699"/>
      </a:accent2>
      <a:accent3>
        <a:srgbClr val="60295E"/>
      </a:accent3>
      <a:accent4>
        <a:srgbClr val="D94242"/>
      </a:accent4>
      <a:accent5>
        <a:srgbClr val="8EB831"/>
      </a:accent5>
      <a:accent6>
        <a:srgbClr val="000000"/>
      </a:accent6>
      <a:hlink>
        <a:srgbClr val="004E77"/>
      </a:hlink>
      <a:folHlink>
        <a:srgbClr val="238FA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KW LBA presentation 31.05.2023" id="{9713C72C-58A8-9247-B818-E62DF8B25AED}" vid="{575BF116-7575-6346-9199-3F9E7EB4F4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TotalTime>
  <Words>2289</Words>
  <Application>Microsoft Office PowerPoint</Application>
  <PresentationFormat>Widescreen</PresentationFormat>
  <Paragraphs>191</Paragraphs>
  <Slides>44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Symbol</vt:lpstr>
      <vt:lpstr>Visby Round CF</vt:lpstr>
      <vt:lpstr>Office Theme</vt:lpstr>
      <vt:lpstr>Chronic Kidney Disease: Why it matters and helping patients</vt:lpstr>
      <vt:lpstr>Chronic Kidney Disease</vt:lpstr>
      <vt:lpstr>The increasing risk of CKD</vt:lpstr>
      <vt:lpstr>The burden of CKD on patients, the NHS and the economy</vt:lpstr>
      <vt:lpstr>Early intervention</vt:lpstr>
      <vt:lpstr>10 Year Health Plan: 3 Strategic Shifts</vt:lpstr>
      <vt:lpstr>PowerPoint Presentation</vt:lpstr>
      <vt:lpstr>National CKD Audit – Annual eGFR &amp; ACR</vt:lpstr>
      <vt:lpstr>PowerPoint Presentation</vt:lpstr>
      <vt:lpstr>The Kidney Failure Risk Equation</vt:lpstr>
      <vt:lpstr>PowerPoint Presentation</vt:lpstr>
      <vt:lpstr>A tiered approach to CKD management</vt:lpstr>
      <vt:lpstr>PowerPoint Presentation</vt:lpstr>
      <vt:lpstr>PowerPoint Presentation</vt:lpstr>
      <vt:lpstr>PowerPoint Presentation</vt:lpstr>
      <vt:lpstr>PowerPoint Presentation</vt:lpstr>
      <vt:lpstr>In person sessions</vt:lpstr>
      <vt:lpstr>Implementation strategy – Annual cycle</vt:lpstr>
      <vt:lpstr>PowerPoint Presentation</vt:lpstr>
      <vt:lpstr>PowerPoint Presentation</vt:lpstr>
      <vt:lpstr>‘How to’ sessions (knowledge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Kidneys &amp; Me – Learning to look after your health and your kidneys</vt:lpstr>
      <vt:lpstr>Your kidneys</vt:lpstr>
      <vt:lpstr>'Chronic' kidney disease</vt:lpstr>
      <vt:lpstr>Getting tested</vt:lpstr>
      <vt:lpstr>Getting treated</vt:lpstr>
      <vt:lpstr>PowerPoint Presentation</vt:lpstr>
      <vt:lpstr>PowerPoint Presentation</vt:lpstr>
      <vt:lpstr>PowerPoint Presentation</vt:lpstr>
      <vt:lpstr>PowerPoint Presentation</vt:lpstr>
      <vt:lpstr>‘How to’ sessions (knowledge to action) </vt:lpstr>
      <vt:lpstr>PowerPoint Presentation</vt:lpstr>
      <vt:lpstr>PowerPoint Presentation</vt:lpstr>
      <vt:lpstr>PowerPoint Presentation</vt:lpstr>
      <vt:lpstr>PowerPoint Presentation</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Lightfoot, Courtney J. (Dr.)</dc:creator>
  <cp:lastModifiedBy>Graham-Brown, Matthew P.M. (Dr.)</cp:lastModifiedBy>
  <cp:revision>216</cp:revision>
  <dcterms:created xsi:type="dcterms:W3CDTF">2023-05-03T12:13:18Z</dcterms:created>
  <dcterms:modified xsi:type="dcterms:W3CDTF">2026-02-25T13:42:32Z</dcterms:modified>
</cp:coreProperties>
</file>